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0CF1-64A3-40CC-A5A5-16AA8196E3EF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614A-756D-46AA-A6E6-D292D197B29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28B8-332A-43B6-9351-1F26C5994866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C5A6-4C96-4E55-9D9D-FDF46D39D9C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FEB6-AAE4-4136-9E5F-3797CAC37BCF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B5B2-D59B-4D23-B280-CC2FFEEE8D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D1C4-8F6E-45D4-B565-D5FE8B5CD39E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A174-B42E-4A62-BEF5-3532F9A1F3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E17D-C88F-4237-A230-961D37D26242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8E42-5C01-44FE-9087-5B5D5CCC23B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BFE1-84FD-4E44-924C-32D049AE29F9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877F-C001-4E97-AE13-14C078DED4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5E4A-462C-4A3E-A119-E245C486442B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1ED3-CB09-430B-A04A-C18CAA2A8A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84E0-53B6-4D03-BE66-E8FC597E7A03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3707-5437-47FF-8048-7503C01CCB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82E5-8DB5-4568-8405-44CD580EE514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9B06-7902-4679-9B31-8B9E4F1B70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8FFB-A8D0-42ED-814B-0904E8734F00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0B2C-2890-479B-92E5-AEA5E6A43B9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D9FC-88D9-4717-BED1-8292E476EE75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B4C4-CF31-4FDA-AF9D-AA525ECD407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FE90F3-6862-49A2-9805-99FE489B34D7}" type="datetimeFigureOut">
              <a:rPr lang="sk-SK"/>
              <a:pPr>
                <a:defRPr/>
              </a:pPr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6E3C9E-7ABF-4B80-B68B-DC15F0B7A55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ped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5" descr="Chránené územia Čes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1075"/>
            <a:ext cx="7561262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56663" cy="1081087"/>
          </a:xfrm>
        </p:spPr>
        <p:txBody>
          <a:bodyPr/>
          <a:lstStyle/>
          <a:p>
            <a:r>
              <a:rPr lang="cs-CZ" sz="6000">
                <a:latin typeface="Arial Black" pitchFamily="34" charset="0"/>
              </a:rPr>
              <a:t>ČESKÁ REPUBLIKA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750" y="5611813"/>
            <a:ext cx="6400800" cy="985837"/>
          </a:xfrm>
        </p:spPr>
        <p:txBody>
          <a:bodyPr/>
          <a:lstStyle/>
          <a:p>
            <a:r>
              <a:rPr lang="cs-CZ" sz="5400">
                <a:solidFill>
                  <a:srgbClr val="00CC00"/>
                </a:solidFill>
                <a:latin typeface="Arial Black" pitchFamily="34" charset="0"/>
              </a:rPr>
              <a:t>Chráněná území</a:t>
            </a:r>
          </a:p>
        </p:txBody>
      </p:sp>
      <p:sp>
        <p:nvSpPr>
          <p:cNvPr id="4" name="Tlačidlo akcie: Dopredu alebo Ďalej 3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019925" y="5445125"/>
            <a:ext cx="1584325" cy="1008063"/>
          </a:xfrm>
          <a:prstGeom prst="actionButtonForwardNext">
            <a:avLst/>
          </a:prstGeom>
          <a:solidFill>
            <a:srgbClr val="92D05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 err="1">
                <a:solidFill>
                  <a:schemeClr val="lt1"/>
                </a:solidFill>
                <a:latin typeface="Arial Rounded MT Bold" pitchFamily="34" charset="0"/>
                <a:cs typeface="+mn-cs"/>
              </a:rPr>
              <a:t>Pokud</a:t>
            </a:r>
            <a:r>
              <a:rPr lang="sk-SK" sz="1600" b="1" dirty="0">
                <a:solidFill>
                  <a:schemeClr val="lt1"/>
                </a:solidFill>
                <a:latin typeface="Arial Rounded MT Bold" pitchFamily="34" charset="0"/>
                <a:cs typeface="+mn-cs"/>
              </a:rPr>
              <a:t> </a:t>
            </a:r>
            <a:r>
              <a:rPr lang="sk-SK" sz="1600" b="1" dirty="0" err="1">
                <a:solidFill>
                  <a:schemeClr val="lt1"/>
                </a:solidFill>
                <a:latin typeface="Arial Rounded MT Bold" pitchFamily="34" charset="0"/>
                <a:cs typeface="+mn-cs"/>
              </a:rPr>
              <a:t>jsi</a:t>
            </a:r>
            <a:r>
              <a:rPr lang="sk-SK" sz="1600" b="1" dirty="0">
                <a:solidFill>
                  <a:schemeClr val="lt1"/>
                </a:solidFill>
                <a:latin typeface="Arial Rounded MT Bold" pitchFamily="34" charset="0"/>
                <a:cs typeface="+mn-cs"/>
              </a:rPr>
              <a:t> </a:t>
            </a:r>
            <a:r>
              <a:rPr lang="sk-SK" sz="1600" b="1" dirty="0" err="1">
                <a:solidFill>
                  <a:schemeClr val="lt1"/>
                </a:solidFill>
                <a:latin typeface="Arial Rounded MT Bold" pitchFamily="34" charset="0"/>
                <a:cs typeface="+mn-cs"/>
              </a:rPr>
              <a:t>připraven</a:t>
            </a:r>
            <a:r>
              <a:rPr lang="sk-SK" sz="1600" b="1" dirty="0">
                <a:solidFill>
                  <a:schemeClr val="lt1"/>
                </a:solidFill>
                <a:latin typeface="Arial Rounded MT Bold" pitchFamily="34" charset="0"/>
                <a:cs typeface="+mn-cs"/>
              </a:rPr>
              <a:t>/a, klikni sem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461125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900" i="1">
                <a:solidFill>
                  <a:srgbClr val="1C1C1C"/>
                </a:solidFill>
              </a:rPr>
              <a:t>Autorem materiálu a všech jeho částí, není-li uvedeno jinak, je Mgr. Michal Tóth.</a:t>
            </a:r>
          </a:p>
          <a:p>
            <a:pPr algn="ctr"/>
            <a:r>
              <a:rPr lang="cs-CZ" sz="900" i="1">
                <a:solidFill>
                  <a:srgbClr val="1C1C1C"/>
                </a:solidFill>
              </a:rPr>
              <a:t>Dostupné z Metodického portálu www.rvp.cz, ISSN: 1802-4785, financovaného z ESF a státního rozpočtu ČR. Provozováno Výzkumným ústavem pedagogickým v Praze.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Český les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Kokořínsko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Třeboňsko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Bílé Karpaty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Železné hory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Blaník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Broumovsko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Slavkovský les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Český kras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Beskydy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KRNAP – Krkonošský národní park</a:t>
            </a:r>
          </a:p>
        </p:txBody>
      </p:sp>
      <p:sp>
        <p:nvSpPr>
          <p:cNvPr id="6" name="Voľná forma 5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Blanský les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Křivoklátsko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Pálava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Litovelské Pomoraví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Labské pískovce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Žďárské vrchy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Moravský kras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Lužické hory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Poodří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České středohoří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Národní park Šumava (+CHKO)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Národní přírodní rezervace</a:t>
            </a:r>
            <a:br>
              <a:rPr lang="cs-CZ" dirty="0"/>
            </a:br>
            <a:r>
              <a:rPr lang="cs-CZ" dirty="0"/>
              <a:t>Černé a Čertovo jezero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6" name="5-cípa hviezda 3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23850" y="2924175"/>
            <a:ext cx="215900" cy="217488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7" name="5-cípa hviezda 3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725" y="206057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8" name="5-cípa hviezda 3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32138" y="170021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9" name="5-cípa hviezda 3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213" y="1557338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0" name="5-cípa hviezda 3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211638" y="234950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2" name="5-cípa hviezda 4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84888" y="458152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3" name="5-cípa hviezda 42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1403350" y="508476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4" name="5-cípa hviezda 4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48038" y="594995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Národní přírodní rezervace</a:t>
            </a:r>
            <a:br>
              <a:rPr lang="cs-CZ" dirty="0"/>
            </a:br>
            <a:r>
              <a:rPr lang="cs-CZ" dirty="0" err="1"/>
              <a:t>Soos</a:t>
            </a:r>
            <a:endParaRPr lang="cs-CZ" dirty="0"/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6" name="5-cípa hviezda 35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323850" y="2924175"/>
            <a:ext cx="215900" cy="217488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7" name="5-cípa hviezda 36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5292725" y="206057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8" name="5-cípa hviezda 37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3132138" y="170021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9" name="5-cípa hviezda 38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2843213" y="1557338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0" name="5-cípa hviezda 39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4211638" y="234950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2" name="5-cípa hviezda 41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084888" y="458152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3" name="5-cípa hviezda 42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1403350" y="508476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4" name="5-cípa hviezda 43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3348038" y="594995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Národní přírodní rezervace</a:t>
            </a:r>
            <a:br>
              <a:rPr lang="cs-CZ" dirty="0"/>
            </a:br>
            <a:r>
              <a:rPr lang="cs-CZ" dirty="0"/>
              <a:t>Žofínský prales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6" name="5-cípa hviezda 3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23850" y="2924175"/>
            <a:ext cx="215900" cy="217488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7" name="5-cípa hviezda 3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725" y="206057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8" name="5-cípa hviezda 3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32138" y="170021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9" name="5-cípa hviezda 3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213" y="1557338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0" name="5-cípa hviezda 3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211638" y="234950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2" name="5-cípa hviezda 4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84888" y="458152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3" name="5-cípa hviezda 4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403350" y="508476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4" name="5-cípa hviezda 43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3348038" y="594995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Národní přírodní rezervace</a:t>
            </a:r>
            <a:br>
              <a:rPr lang="cs-CZ" dirty="0"/>
            </a:br>
            <a:r>
              <a:rPr lang="cs-CZ" dirty="0"/>
              <a:t>Adršpašsko-teplické skály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6" name="5-cípa hviezda 3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23850" y="2924175"/>
            <a:ext cx="215900" cy="217488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7" name="5-cípa hviezda 36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5292725" y="206057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8" name="5-cípa hviezda 3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32138" y="170021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9" name="5-cípa hviezda 3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213" y="1557338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0" name="5-cípa hviezda 3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211638" y="234950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2" name="5-cípa hviezda 4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84888" y="458152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3" name="5-cípa hviezda 4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403350" y="508476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4" name="5-cípa hviezda 4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48038" y="594995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Přírodní rezervace</a:t>
            </a:r>
            <a:br>
              <a:rPr lang="cs-CZ" dirty="0"/>
            </a:br>
            <a:r>
              <a:rPr lang="cs-CZ" dirty="0"/>
              <a:t>Prachovské skály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6" name="5-cípa hviezda 3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23850" y="2924175"/>
            <a:ext cx="215900" cy="217488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7" name="5-cípa hviezda 3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725" y="206057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8" name="5-cípa hviezda 3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32138" y="170021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9" name="5-cípa hviezda 3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213" y="1557338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0" name="5-cípa hviezda 39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4211638" y="234950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2" name="5-cípa hviezda 4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84888" y="458152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3" name="5-cípa hviezda 4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403350" y="508476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4" name="5-cípa hviezda 4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48038" y="594995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propast Macocha </a:t>
            </a:r>
            <a:br>
              <a:rPr lang="cs-CZ" dirty="0"/>
            </a:br>
            <a:r>
              <a:rPr lang="cs-CZ" dirty="0"/>
              <a:t>(součást NPR Vývěry Punkvy)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6" name="5-cípa hviezda 3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23850" y="2924175"/>
            <a:ext cx="215900" cy="217488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7" name="5-cípa hviezda 3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725" y="206057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8" name="5-cípa hviezda 3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32138" y="170021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9" name="5-cípa hviezda 3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213" y="1557338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0" name="5-cípa hviezda 3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211638" y="234950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2" name="5-cípa hviezda 41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6084888" y="458152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3" name="5-cípa hviezda 4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403350" y="508476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4" name="5-cípa hviezda 4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48038" y="594995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Národní přírodní památka</a:t>
            </a:r>
            <a:br>
              <a:rPr lang="cs-CZ" dirty="0"/>
            </a:br>
            <a:r>
              <a:rPr lang="cs-CZ" dirty="0"/>
              <a:t>Panská skála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6" name="5-cípa hviezda 3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23850" y="2924175"/>
            <a:ext cx="215900" cy="217488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7" name="5-cípa hviezda 3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725" y="206057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8" name="5-cípa hviezda 37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3132138" y="170021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9" name="5-cípa hviezda 3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213" y="1557338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0" name="5-cípa hviezda 3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211638" y="234950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2" name="5-cípa hviezda 4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84888" y="458152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3" name="5-cípa hviezda 4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403350" y="508476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4" name="5-cípa hviezda 4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48038" y="594995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Národní přírodní památka</a:t>
            </a:r>
            <a:br>
              <a:rPr lang="cs-CZ" dirty="0"/>
            </a:br>
            <a:r>
              <a:rPr lang="cs-CZ" dirty="0" err="1"/>
              <a:t>Pravčická</a:t>
            </a:r>
            <a:r>
              <a:rPr lang="cs-CZ" dirty="0"/>
              <a:t> brána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6" name="5-cípa hviezda 3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23850" y="2924175"/>
            <a:ext cx="215900" cy="217488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7" name="5-cípa hviezda 3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725" y="206057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8" name="5-cípa hviezda 3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32138" y="170021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9" name="5-cípa hviezda 38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2843213" y="1557338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0" name="5-cípa hviezda 3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211638" y="234950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2" name="5-cípa hviezda 4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84888" y="4581525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3" name="5-cípa hviezda 4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403350" y="5084763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4" name="5-cípa hviezda 4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48038" y="5949950"/>
            <a:ext cx="215900" cy="21590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989138"/>
            <a:ext cx="8301037" cy="1368425"/>
          </a:xfrm>
        </p:spPr>
        <p:txBody>
          <a:bodyPr/>
          <a:lstStyle/>
          <a:p>
            <a:r>
              <a:rPr lang="sk-SK" sz="6600" b="1">
                <a:solidFill>
                  <a:srgbClr val="66FF66"/>
                </a:solidFill>
                <a:latin typeface="Arial Rounded MT Bold" pitchFamily="34" charset="0"/>
              </a:rPr>
              <a:t>G</a:t>
            </a:r>
            <a:r>
              <a:rPr lang="sk-SK" sz="6600" b="1">
                <a:solidFill>
                  <a:srgbClr val="00FF00"/>
                </a:solidFill>
                <a:latin typeface="Arial Rounded MT Bold" pitchFamily="34" charset="0"/>
              </a:rPr>
              <a:t>R</a:t>
            </a:r>
            <a:r>
              <a:rPr lang="sk-SK" sz="6600" b="1">
                <a:solidFill>
                  <a:srgbClr val="33CC33"/>
                </a:solidFill>
                <a:latin typeface="Arial Rounded MT Bold" pitchFamily="34" charset="0"/>
              </a:rPr>
              <a:t>A</a:t>
            </a:r>
            <a:r>
              <a:rPr lang="sk-SK" sz="6600" b="1">
                <a:solidFill>
                  <a:srgbClr val="009900"/>
                </a:solidFill>
                <a:latin typeface="Arial Rounded MT Bold" pitchFamily="34" charset="0"/>
              </a:rPr>
              <a:t>T</a:t>
            </a:r>
            <a:r>
              <a:rPr lang="sk-SK" sz="6600" b="1">
                <a:solidFill>
                  <a:srgbClr val="006600"/>
                </a:solidFill>
                <a:latin typeface="Arial Rounded MT Bold" pitchFamily="34" charset="0"/>
              </a:rPr>
              <a:t>U</a:t>
            </a:r>
            <a:r>
              <a:rPr lang="sk-SK" sz="6600" b="1">
                <a:solidFill>
                  <a:srgbClr val="003300"/>
                </a:solidFill>
                <a:latin typeface="Arial Rounded MT Bold" pitchFamily="34" charset="0"/>
              </a:rPr>
              <a:t>L</a:t>
            </a:r>
            <a:r>
              <a:rPr lang="sk-SK" sz="6600" b="1">
                <a:solidFill>
                  <a:srgbClr val="006600"/>
                </a:solidFill>
                <a:latin typeface="Arial Rounded MT Bold" pitchFamily="34" charset="0"/>
              </a:rPr>
              <a:t>U</a:t>
            </a:r>
            <a:r>
              <a:rPr lang="sk-SK" sz="6600" b="1">
                <a:solidFill>
                  <a:srgbClr val="009900"/>
                </a:solidFill>
                <a:latin typeface="Arial Rounded MT Bold" pitchFamily="34" charset="0"/>
              </a:rPr>
              <a:t>J</a:t>
            </a:r>
            <a:r>
              <a:rPr lang="sk-SK" sz="6600" b="1">
                <a:solidFill>
                  <a:srgbClr val="33CC33"/>
                </a:solidFill>
                <a:latin typeface="Arial Rounded MT Bold" pitchFamily="34" charset="0"/>
              </a:rPr>
              <a:t>E</a:t>
            </a:r>
            <a:r>
              <a:rPr lang="sk-SK" sz="6600" b="1">
                <a:solidFill>
                  <a:srgbClr val="00FF00"/>
                </a:solidFill>
                <a:latin typeface="Arial Rounded MT Bold" pitchFamily="34" charset="0"/>
              </a:rPr>
              <a:t>M</a:t>
            </a:r>
            <a:r>
              <a:rPr lang="sk-SK" sz="6600" b="1">
                <a:solidFill>
                  <a:srgbClr val="66FF66"/>
                </a:solidFill>
                <a:latin typeface="Arial Rounded MT Bold" pitchFamily="34" charset="0"/>
              </a:rPr>
              <a:t>E</a:t>
            </a:r>
            <a:r>
              <a:rPr lang="sk-SK" sz="6600" b="1">
                <a:latin typeface="Arial Rounded MT Bold" pitchFamily="34" charset="0"/>
              </a:rPr>
              <a:t>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8313" y="4868863"/>
            <a:ext cx="8229600" cy="1112837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/>
              <a:t>Mgr. Michal Tóth, 2010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err="1">
                <a:hlinkClick r:id="rId2"/>
              </a:rPr>
              <a:t>www.geoped.cz</a:t>
            </a:r>
            <a:endParaRPr lang="sk-SK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Národní park České Švýcarsko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Národní park Podyjí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Chráněná krajinná oblast Český ráj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Jizerské hory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/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/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Orlické hory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ok 4" descr="Chránené územia Česka (podkla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/>
              <a:t>CHKO Jeseníky</a:t>
            </a:r>
          </a:p>
        </p:txBody>
      </p:sp>
      <p:sp>
        <p:nvSpPr>
          <p:cNvPr id="6" name="Voľná forma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325938" y="1792288"/>
            <a:ext cx="733425" cy="476250"/>
          </a:xfrm>
          <a:custGeom>
            <a:avLst/>
            <a:gdLst>
              <a:gd name="connsiteX0" fmla="*/ 730785 w 733985"/>
              <a:gd name="connsiteY0" fmla="*/ 279291 h 476614"/>
              <a:gd name="connsiteX1" fmla="*/ 697735 w 733985"/>
              <a:gd name="connsiteY1" fmla="*/ 411493 h 476614"/>
              <a:gd name="connsiteX2" fmla="*/ 631633 w 733985"/>
              <a:gd name="connsiteY2" fmla="*/ 433527 h 476614"/>
              <a:gd name="connsiteX3" fmla="*/ 510448 w 733985"/>
              <a:gd name="connsiteY3" fmla="*/ 444544 h 476614"/>
              <a:gd name="connsiteX4" fmla="*/ 499431 w 733985"/>
              <a:gd name="connsiteY4" fmla="*/ 411493 h 476614"/>
              <a:gd name="connsiteX5" fmla="*/ 433330 w 733985"/>
              <a:gd name="connsiteY5" fmla="*/ 389460 h 476614"/>
              <a:gd name="connsiteX6" fmla="*/ 400279 w 733985"/>
              <a:gd name="connsiteY6" fmla="*/ 378443 h 476614"/>
              <a:gd name="connsiteX7" fmla="*/ 367229 w 733985"/>
              <a:gd name="connsiteY7" fmla="*/ 367426 h 476614"/>
              <a:gd name="connsiteX8" fmla="*/ 345195 w 733985"/>
              <a:gd name="connsiteY8" fmla="*/ 367426 h 476614"/>
              <a:gd name="connsiteX9" fmla="*/ 312144 w 733985"/>
              <a:gd name="connsiteY9" fmla="*/ 378443 h 476614"/>
              <a:gd name="connsiteX10" fmla="*/ 179942 w 733985"/>
              <a:gd name="connsiteY10" fmla="*/ 367426 h 476614"/>
              <a:gd name="connsiteX11" fmla="*/ 168925 w 733985"/>
              <a:gd name="connsiteY11" fmla="*/ 334375 h 476614"/>
              <a:gd name="connsiteX12" fmla="*/ 135874 w 733985"/>
              <a:gd name="connsiteY12" fmla="*/ 224207 h 476614"/>
              <a:gd name="connsiteX13" fmla="*/ 14689 w 733985"/>
              <a:gd name="connsiteY13" fmla="*/ 202173 h 476614"/>
              <a:gd name="connsiteX14" fmla="*/ 3672 w 733985"/>
              <a:gd name="connsiteY14" fmla="*/ 169122 h 476614"/>
              <a:gd name="connsiteX15" fmla="*/ 47739 w 733985"/>
              <a:gd name="connsiteY15" fmla="*/ 103021 h 476614"/>
              <a:gd name="connsiteX16" fmla="*/ 58756 w 733985"/>
              <a:gd name="connsiteY16" fmla="*/ 69971 h 476614"/>
              <a:gd name="connsiteX17" fmla="*/ 91807 w 733985"/>
              <a:gd name="connsiteY17" fmla="*/ 47937 h 476614"/>
              <a:gd name="connsiteX18" fmla="*/ 113841 w 733985"/>
              <a:gd name="connsiteY18" fmla="*/ 14886 h 476614"/>
              <a:gd name="connsiteX19" fmla="*/ 212992 w 733985"/>
              <a:gd name="connsiteY19" fmla="*/ 47937 h 476614"/>
              <a:gd name="connsiteX20" fmla="*/ 378245 w 733985"/>
              <a:gd name="connsiteY20" fmla="*/ 80987 h 476614"/>
              <a:gd name="connsiteX21" fmla="*/ 411296 w 733985"/>
              <a:gd name="connsiteY21" fmla="*/ 103021 h 476614"/>
              <a:gd name="connsiteX22" fmla="*/ 444347 w 733985"/>
              <a:gd name="connsiteY22" fmla="*/ 114038 h 476614"/>
              <a:gd name="connsiteX23" fmla="*/ 499431 w 733985"/>
              <a:gd name="connsiteY23" fmla="*/ 158106 h 476614"/>
              <a:gd name="connsiteX24" fmla="*/ 587566 w 733985"/>
              <a:gd name="connsiteY24" fmla="*/ 147089 h 476614"/>
              <a:gd name="connsiteX25" fmla="*/ 620616 w 733985"/>
              <a:gd name="connsiteY25" fmla="*/ 136072 h 476614"/>
              <a:gd name="connsiteX26" fmla="*/ 653667 w 733985"/>
              <a:gd name="connsiteY26" fmla="*/ 147089 h 476614"/>
              <a:gd name="connsiteX27" fmla="*/ 664684 w 733985"/>
              <a:gd name="connsiteY27" fmla="*/ 235224 h 476614"/>
              <a:gd name="connsiteX28" fmla="*/ 675701 w 733985"/>
              <a:gd name="connsiteY28" fmla="*/ 268274 h 476614"/>
              <a:gd name="connsiteX29" fmla="*/ 708751 w 733985"/>
              <a:gd name="connsiteY29" fmla="*/ 279291 h 476614"/>
              <a:gd name="connsiteX30" fmla="*/ 730785 w 733985"/>
              <a:gd name="connsiteY30" fmla="*/ 279291 h 4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985" h="476614">
                <a:moveTo>
                  <a:pt x="730785" y="279291"/>
                </a:moveTo>
                <a:cubicBezTo>
                  <a:pt x="728928" y="296003"/>
                  <a:pt x="733985" y="388837"/>
                  <a:pt x="697735" y="411493"/>
                </a:cubicBezTo>
                <a:cubicBezTo>
                  <a:pt x="678039" y="423803"/>
                  <a:pt x="631633" y="433527"/>
                  <a:pt x="631633" y="433527"/>
                </a:cubicBezTo>
                <a:cubicBezTo>
                  <a:pt x="586970" y="463304"/>
                  <a:pt x="582606" y="476614"/>
                  <a:pt x="510448" y="444544"/>
                </a:cubicBezTo>
                <a:cubicBezTo>
                  <a:pt x="499836" y="439827"/>
                  <a:pt x="508881" y="418243"/>
                  <a:pt x="499431" y="411493"/>
                </a:cubicBezTo>
                <a:cubicBezTo>
                  <a:pt x="480532" y="397994"/>
                  <a:pt x="455364" y="396804"/>
                  <a:pt x="433330" y="389460"/>
                </a:cubicBezTo>
                <a:lnTo>
                  <a:pt x="400279" y="378443"/>
                </a:lnTo>
                <a:lnTo>
                  <a:pt x="367229" y="367426"/>
                </a:lnTo>
                <a:cubicBezTo>
                  <a:pt x="345195" y="301324"/>
                  <a:pt x="367229" y="345392"/>
                  <a:pt x="345195" y="367426"/>
                </a:cubicBezTo>
                <a:cubicBezTo>
                  <a:pt x="336983" y="375638"/>
                  <a:pt x="323161" y="374771"/>
                  <a:pt x="312144" y="378443"/>
                </a:cubicBezTo>
                <a:cubicBezTo>
                  <a:pt x="268077" y="374771"/>
                  <a:pt x="222207" y="380431"/>
                  <a:pt x="179942" y="367426"/>
                </a:cubicBezTo>
                <a:cubicBezTo>
                  <a:pt x="168843" y="364011"/>
                  <a:pt x="172115" y="345541"/>
                  <a:pt x="168925" y="334375"/>
                </a:cubicBezTo>
                <a:cubicBezTo>
                  <a:pt x="164371" y="318436"/>
                  <a:pt x="144142" y="226963"/>
                  <a:pt x="135874" y="224207"/>
                </a:cubicBezTo>
                <a:cubicBezTo>
                  <a:pt x="74736" y="203827"/>
                  <a:pt x="114347" y="214630"/>
                  <a:pt x="14689" y="202173"/>
                </a:cubicBezTo>
                <a:cubicBezTo>
                  <a:pt x="11017" y="191156"/>
                  <a:pt x="0" y="180139"/>
                  <a:pt x="3672" y="169122"/>
                </a:cubicBezTo>
                <a:cubicBezTo>
                  <a:pt x="12046" y="144000"/>
                  <a:pt x="39365" y="128143"/>
                  <a:pt x="47739" y="103021"/>
                </a:cubicBezTo>
                <a:cubicBezTo>
                  <a:pt x="51411" y="92004"/>
                  <a:pt x="51502" y="79039"/>
                  <a:pt x="58756" y="69971"/>
                </a:cubicBezTo>
                <a:cubicBezTo>
                  <a:pt x="67028" y="59632"/>
                  <a:pt x="80790" y="55282"/>
                  <a:pt x="91807" y="47937"/>
                </a:cubicBezTo>
                <a:cubicBezTo>
                  <a:pt x="99152" y="36920"/>
                  <a:pt x="100996" y="18097"/>
                  <a:pt x="113841" y="14886"/>
                </a:cubicBezTo>
                <a:cubicBezTo>
                  <a:pt x="173383" y="0"/>
                  <a:pt x="172985" y="30156"/>
                  <a:pt x="212992" y="47937"/>
                </a:cubicBezTo>
                <a:cubicBezTo>
                  <a:pt x="278091" y="76870"/>
                  <a:pt x="302613" y="72584"/>
                  <a:pt x="378245" y="80987"/>
                </a:cubicBezTo>
                <a:cubicBezTo>
                  <a:pt x="389262" y="88332"/>
                  <a:pt x="399453" y="97100"/>
                  <a:pt x="411296" y="103021"/>
                </a:cubicBezTo>
                <a:cubicBezTo>
                  <a:pt x="421683" y="108214"/>
                  <a:pt x="435279" y="106783"/>
                  <a:pt x="444347" y="114038"/>
                </a:cubicBezTo>
                <a:cubicBezTo>
                  <a:pt x="515535" y="170990"/>
                  <a:pt x="416356" y="130414"/>
                  <a:pt x="499431" y="158106"/>
                </a:cubicBezTo>
                <a:cubicBezTo>
                  <a:pt x="528809" y="154434"/>
                  <a:pt x="558437" y="152385"/>
                  <a:pt x="587566" y="147089"/>
                </a:cubicBezTo>
                <a:cubicBezTo>
                  <a:pt x="598991" y="145012"/>
                  <a:pt x="609003" y="136072"/>
                  <a:pt x="620616" y="136072"/>
                </a:cubicBezTo>
                <a:cubicBezTo>
                  <a:pt x="632229" y="136072"/>
                  <a:pt x="642650" y="143417"/>
                  <a:pt x="653667" y="147089"/>
                </a:cubicBezTo>
                <a:cubicBezTo>
                  <a:pt x="657339" y="176467"/>
                  <a:pt x="659388" y="206095"/>
                  <a:pt x="664684" y="235224"/>
                </a:cubicBezTo>
                <a:cubicBezTo>
                  <a:pt x="666761" y="246649"/>
                  <a:pt x="667490" y="260063"/>
                  <a:pt x="675701" y="268274"/>
                </a:cubicBezTo>
                <a:cubicBezTo>
                  <a:pt x="683912" y="276485"/>
                  <a:pt x="697734" y="275619"/>
                  <a:pt x="708751" y="279291"/>
                </a:cubicBezTo>
                <a:lnTo>
                  <a:pt x="730785" y="27929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77938" y="4894263"/>
            <a:ext cx="1487487" cy="1449387"/>
          </a:xfrm>
          <a:custGeom>
            <a:avLst/>
            <a:gdLst>
              <a:gd name="connsiteX0" fmla="*/ 1476755 w 1487772"/>
              <a:gd name="connsiteY0" fmla="*/ 1373873 h 1448916"/>
              <a:gd name="connsiteX1" fmla="*/ 1465738 w 1487772"/>
              <a:gd name="connsiteY1" fmla="*/ 1428957 h 1448916"/>
              <a:gd name="connsiteX2" fmla="*/ 1322519 w 1487772"/>
              <a:gd name="connsiteY2" fmla="*/ 1395906 h 1448916"/>
              <a:gd name="connsiteX3" fmla="*/ 1289468 w 1487772"/>
              <a:gd name="connsiteY3" fmla="*/ 1329805 h 1448916"/>
              <a:gd name="connsiteX4" fmla="*/ 1322519 w 1487772"/>
              <a:gd name="connsiteY4" fmla="*/ 1318788 h 1448916"/>
              <a:gd name="connsiteX5" fmla="*/ 1333536 w 1487772"/>
              <a:gd name="connsiteY5" fmla="*/ 1252687 h 1448916"/>
              <a:gd name="connsiteX6" fmla="*/ 1300485 w 1487772"/>
              <a:gd name="connsiteY6" fmla="*/ 1241670 h 1448916"/>
              <a:gd name="connsiteX7" fmla="*/ 1256418 w 1487772"/>
              <a:gd name="connsiteY7" fmla="*/ 1186586 h 1448916"/>
              <a:gd name="connsiteX8" fmla="*/ 1190316 w 1487772"/>
              <a:gd name="connsiteY8" fmla="*/ 1164552 h 1448916"/>
              <a:gd name="connsiteX9" fmla="*/ 1135232 w 1487772"/>
              <a:gd name="connsiteY9" fmla="*/ 1109468 h 1448916"/>
              <a:gd name="connsiteX10" fmla="*/ 1102181 w 1487772"/>
              <a:gd name="connsiteY10" fmla="*/ 1087434 h 1448916"/>
              <a:gd name="connsiteX11" fmla="*/ 1091165 w 1487772"/>
              <a:gd name="connsiteY11" fmla="*/ 1054383 h 1448916"/>
              <a:gd name="connsiteX12" fmla="*/ 1036080 w 1487772"/>
              <a:gd name="connsiteY12" fmla="*/ 1010316 h 1448916"/>
              <a:gd name="connsiteX13" fmla="*/ 969979 w 1487772"/>
              <a:gd name="connsiteY13" fmla="*/ 966248 h 1448916"/>
              <a:gd name="connsiteX14" fmla="*/ 936928 w 1487772"/>
              <a:gd name="connsiteY14" fmla="*/ 900147 h 1448916"/>
              <a:gd name="connsiteX15" fmla="*/ 903878 w 1487772"/>
              <a:gd name="connsiteY15" fmla="*/ 834046 h 1448916"/>
              <a:gd name="connsiteX16" fmla="*/ 870827 w 1487772"/>
              <a:gd name="connsiteY16" fmla="*/ 823029 h 1448916"/>
              <a:gd name="connsiteX17" fmla="*/ 837777 w 1487772"/>
              <a:gd name="connsiteY17" fmla="*/ 845063 h 1448916"/>
              <a:gd name="connsiteX18" fmla="*/ 782692 w 1487772"/>
              <a:gd name="connsiteY18" fmla="*/ 800995 h 1448916"/>
              <a:gd name="connsiteX19" fmla="*/ 760658 w 1487772"/>
              <a:gd name="connsiteY19" fmla="*/ 734894 h 1448916"/>
              <a:gd name="connsiteX20" fmla="*/ 727608 w 1487772"/>
              <a:gd name="connsiteY20" fmla="*/ 712861 h 1448916"/>
              <a:gd name="connsiteX21" fmla="*/ 672524 w 1487772"/>
              <a:gd name="connsiteY21" fmla="*/ 657776 h 1448916"/>
              <a:gd name="connsiteX22" fmla="*/ 606422 w 1487772"/>
              <a:gd name="connsiteY22" fmla="*/ 668793 h 1448916"/>
              <a:gd name="connsiteX23" fmla="*/ 540321 w 1487772"/>
              <a:gd name="connsiteY23" fmla="*/ 657776 h 1448916"/>
              <a:gd name="connsiteX24" fmla="*/ 474220 w 1487772"/>
              <a:gd name="connsiteY24" fmla="*/ 635742 h 1448916"/>
              <a:gd name="connsiteX25" fmla="*/ 441169 w 1487772"/>
              <a:gd name="connsiteY25" fmla="*/ 525574 h 1448916"/>
              <a:gd name="connsiteX26" fmla="*/ 397102 w 1487772"/>
              <a:gd name="connsiteY26" fmla="*/ 459473 h 1448916"/>
              <a:gd name="connsiteX27" fmla="*/ 353034 w 1487772"/>
              <a:gd name="connsiteY27" fmla="*/ 393371 h 1448916"/>
              <a:gd name="connsiteX28" fmla="*/ 331001 w 1487772"/>
              <a:gd name="connsiteY28" fmla="*/ 360321 h 1448916"/>
              <a:gd name="connsiteX29" fmla="*/ 231849 w 1487772"/>
              <a:gd name="connsiteY29" fmla="*/ 338287 h 1448916"/>
              <a:gd name="connsiteX30" fmla="*/ 198798 w 1487772"/>
              <a:gd name="connsiteY30" fmla="*/ 316253 h 1448916"/>
              <a:gd name="connsiteX31" fmla="*/ 165748 w 1487772"/>
              <a:gd name="connsiteY31" fmla="*/ 305236 h 1448916"/>
              <a:gd name="connsiteX32" fmla="*/ 143714 w 1487772"/>
              <a:gd name="connsiteY32" fmla="*/ 228118 h 1448916"/>
              <a:gd name="connsiteX33" fmla="*/ 77613 w 1487772"/>
              <a:gd name="connsiteY33" fmla="*/ 195068 h 1448916"/>
              <a:gd name="connsiteX34" fmla="*/ 55579 w 1487772"/>
              <a:gd name="connsiteY34" fmla="*/ 128967 h 1448916"/>
              <a:gd name="connsiteX35" fmla="*/ 44562 w 1487772"/>
              <a:gd name="connsiteY35" fmla="*/ 95916 h 1448916"/>
              <a:gd name="connsiteX36" fmla="*/ 11511 w 1487772"/>
              <a:gd name="connsiteY36" fmla="*/ 73882 h 1448916"/>
              <a:gd name="connsiteX37" fmla="*/ 22528 w 1487772"/>
              <a:gd name="connsiteY37" fmla="*/ 40832 h 1448916"/>
              <a:gd name="connsiteX38" fmla="*/ 11511 w 1487772"/>
              <a:gd name="connsiteY38" fmla="*/ 7781 h 1448916"/>
              <a:gd name="connsiteX39" fmla="*/ 187781 w 1487772"/>
              <a:gd name="connsiteY39" fmla="*/ 18798 h 1448916"/>
              <a:gd name="connsiteX40" fmla="*/ 242866 w 1487772"/>
              <a:gd name="connsiteY40" fmla="*/ 7781 h 1448916"/>
              <a:gd name="connsiteX41" fmla="*/ 297950 w 1487772"/>
              <a:gd name="connsiteY41" fmla="*/ 18798 h 1448916"/>
              <a:gd name="connsiteX42" fmla="*/ 319984 w 1487772"/>
              <a:gd name="connsiteY42" fmla="*/ 51848 h 1448916"/>
              <a:gd name="connsiteX43" fmla="*/ 275916 w 1487772"/>
              <a:gd name="connsiteY43" fmla="*/ 106933 h 1448916"/>
              <a:gd name="connsiteX44" fmla="*/ 286933 w 1487772"/>
              <a:gd name="connsiteY44" fmla="*/ 139983 h 1448916"/>
              <a:gd name="connsiteX45" fmla="*/ 353034 w 1487772"/>
              <a:gd name="connsiteY45" fmla="*/ 151000 h 1448916"/>
              <a:gd name="connsiteX46" fmla="*/ 386085 w 1487772"/>
              <a:gd name="connsiteY46" fmla="*/ 162017 h 1448916"/>
              <a:gd name="connsiteX47" fmla="*/ 397102 w 1487772"/>
              <a:gd name="connsiteY47" fmla="*/ 195068 h 1448916"/>
              <a:gd name="connsiteX48" fmla="*/ 430152 w 1487772"/>
              <a:gd name="connsiteY48" fmla="*/ 206085 h 1448916"/>
              <a:gd name="connsiteX49" fmla="*/ 518287 w 1487772"/>
              <a:gd name="connsiteY49" fmla="*/ 217102 h 1448916"/>
              <a:gd name="connsiteX50" fmla="*/ 551338 w 1487772"/>
              <a:gd name="connsiteY50" fmla="*/ 228118 h 1448916"/>
              <a:gd name="connsiteX51" fmla="*/ 617439 w 1487772"/>
              <a:gd name="connsiteY51" fmla="*/ 272186 h 1448916"/>
              <a:gd name="connsiteX52" fmla="*/ 705574 w 1487772"/>
              <a:gd name="connsiteY52" fmla="*/ 294220 h 1448916"/>
              <a:gd name="connsiteX53" fmla="*/ 727608 w 1487772"/>
              <a:gd name="connsiteY53" fmla="*/ 327270 h 1448916"/>
              <a:gd name="connsiteX54" fmla="*/ 793709 w 1487772"/>
              <a:gd name="connsiteY54" fmla="*/ 371338 h 1448916"/>
              <a:gd name="connsiteX55" fmla="*/ 881844 w 1487772"/>
              <a:gd name="connsiteY55" fmla="*/ 448456 h 1448916"/>
              <a:gd name="connsiteX56" fmla="*/ 914895 w 1487772"/>
              <a:gd name="connsiteY56" fmla="*/ 470489 h 1448916"/>
              <a:gd name="connsiteX57" fmla="*/ 936928 w 1487772"/>
              <a:gd name="connsiteY57" fmla="*/ 503540 h 1448916"/>
              <a:gd name="connsiteX58" fmla="*/ 1014046 w 1487772"/>
              <a:gd name="connsiteY58" fmla="*/ 503540 h 1448916"/>
              <a:gd name="connsiteX59" fmla="*/ 1080148 w 1487772"/>
              <a:gd name="connsiteY59" fmla="*/ 514557 h 1448916"/>
              <a:gd name="connsiteX60" fmla="*/ 1102181 w 1487772"/>
              <a:gd name="connsiteY60" fmla="*/ 547608 h 1448916"/>
              <a:gd name="connsiteX61" fmla="*/ 1135232 w 1487772"/>
              <a:gd name="connsiteY61" fmla="*/ 569641 h 1448916"/>
              <a:gd name="connsiteX62" fmla="*/ 1146249 w 1487772"/>
              <a:gd name="connsiteY62" fmla="*/ 602692 h 1448916"/>
              <a:gd name="connsiteX63" fmla="*/ 1201333 w 1487772"/>
              <a:gd name="connsiteY63" fmla="*/ 668793 h 1448916"/>
              <a:gd name="connsiteX64" fmla="*/ 1245401 w 1487772"/>
              <a:gd name="connsiteY64" fmla="*/ 756928 h 1448916"/>
              <a:gd name="connsiteX65" fmla="*/ 1267434 w 1487772"/>
              <a:gd name="connsiteY65" fmla="*/ 789979 h 1448916"/>
              <a:gd name="connsiteX66" fmla="*/ 1333536 w 1487772"/>
              <a:gd name="connsiteY66" fmla="*/ 834046 h 1448916"/>
              <a:gd name="connsiteX67" fmla="*/ 1355569 w 1487772"/>
              <a:gd name="connsiteY67" fmla="*/ 867097 h 1448916"/>
              <a:gd name="connsiteX68" fmla="*/ 1366586 w 1487772"/>
              <a:gd name="connsiteY68" fmla="*/ 933198 h 1448916"/>
              <a:gd name="connsiteX69" fmla="*/ 1399637 w 1487772"/>
              <a:gd name="connsiteY69" fmla="*/ 966248 h 1448916"/>
              <a:gd name="connsiteX70" fmla="*/ 1421671 w 1487772"/>
              <a:gd name="connsiteY70" fmla="*/ 999299 h 1448916"/>
              <a:gd name="connsiteX71" fmla="*/ 1432687 w 1487772"/>
              <a:gd name="connsiteY71" fmla="*/ 1032350 h 1448916"/>
              <a:gd name="connsiteX72" fmla="*/ 1421671 w 1487772"/>
              <a:gd name="connsiteY72" fmla="*/ 1065400 h 1448916"/>
              <a:gd name="connsiteX73" fmla="*/ 1410654 w 1487772"/>
              <a:gd name="connsiteY73" fmla="*/ 1109468 h 1448916"/>
              <a:gd name="connsiteX74" fmla="*/ 1443704 w 1487772"/>
              <a:gd name="connsiteY74" fmla="*/ 1208620 h 1448916"/>
              <a:gd name="connsiteX75" fmla="*/ 1454721 w 1487772"/>
              <a:gd name="connsiteY75" fmla="*/ 1241670 h 1448916"/>
              <a:gd name="connsiteX76" fmla="*/ 1487772 w 1487772"/>
              <a:gd name="connsiteY76" fmla="*/ 1252687 h 1448916"/>
              <a:gd name="connsiteX77" fmla="*/ 1476755 w 1487772"/>
              <a:gd name="connsiteY77" fmla="*/ 1362856 h 1448916"/>
              <a:gd name="connsiteX78" fmla="*/ 1476755 w 1487772"/>
              <a:gd name="connsiteY78" fmla="*/ 1373873 h 14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87772" h="1448916">
                <a:moveTo>
                  <a:pt x="1476755" y="1373873"/>
                </a:moveTo>
                <a:cubicBezTo>
                  <a:pt x="1474919" y="1384890"/>
                  <a:pt x="1483124" y="1422003"/>
                  <a:pt x="1465738" y="1428957"/>
                </a:cubicBezTo>
                <a:cubicBezTo>
                  <a:pt x="1415841" y="1448916"/>
                  <a:pt x="1363943" y="1416619"/>
                  <a:pt x="1322519" y="1395906"/>
                </a:cubicBezTo>
                <a:cubicBezTo>
                  <a:pt x="1318808" y="1390339"/>
                  <a:pt x="1282952" y="1342838"/>
                  <a:pt x="1289468" y="1329805"/>
                </a:cubicBezTo>
                <a:cubicBezTo>
                  <a:pt x="1294661" y="1319418"/>
                  <a:pt x="1311502" y="1322460"/>
                  <a:pt x="1322519" y="1318788"/>
                </a:cubicBezTo>
                <a:cubicBezTo>
                  <a:pt x="1337126" y="1296878"/>
                  <a:pt x="1360902" y="1280054"/>
                  <a:pt x="1333536" y="1252687"/>
                </a:cubicBezTo>
                <a:cubicBezTo>
                  <a:pt x="1325325" y="1244475"/>
                  <a:pt x="1311502" y="1245342"/>
                  <a:pt x="1300485" y="1241670"/>
                </a:cubicBezTo>
                <a:cubicBezTo>
                  <a:pt x="1288539" y="1205832"/>
                  <a:pt x="1295416" y="1203918"/>
                  <a:pt x="1256418" y="1186586"/>
                </a:cubicBezTo>
                <a:cubicBezTo>
                  <a:pt x="1235194" y="1177153"/>
                  <a:pt x="1190316" y="1164552"/>
                  <a:pt x="1190316" y="1164552"/>
                </a:cubicBezTo>
                <a:cubicBezTo>
                  <a:pt x="1102179" y="1105792"/>
                  <a:pt x="1208681" y="1182916"/>
                  <a:pt x="1135232" y="1109468"/>
                </a:cubicBezTo>
                <a:cubicBezTo>
                  <a:pt x="1125869" y="1100105"/>
                  <a:pt x="1113198" y="1094779"/>
                  <a:pt x="1102181" y="1087434"/>
                </a:cubicBezTo>
                <a:cubicBezTo>
                  <a:pt x="1098509" y="1076417"/>
                  <a:pt x="1101552" y="1059576"/>
                  <a:pt x="1091165" y="1054383"/>
                </a:cubicBezTo>
                <a:cubicBezTo>
                  <a:pt x="1017051" y="1017326"/>
                  <a:pt x="991426" y="1077297"/>
                  <a:pt x="1036080" y="1010316"/>
                </a:cubicBezTo>
                <a:cubicBezTo>
                  <a:pt x="1014046" y="995627"/>
                  <a:pt x="978353" y="991370"/>
                  <a:pt x="969979" y="966248"/>
                </a:cubicBezTo>
                <a:cubicBezTo>
                  <a:pt x="942288" y="883177"/>
                  <a:pt x="979641" y="985572"/>
                  <a:pt x="936928" y="900147"/>
                </a:cubicBezTo>
                <a:cubicBezTo>
                  <a:pt x="923623" y="873538"/>
                  <a:pt x="930186" y="855093"/>
                  <a:pt x="903878" y="834046"/>
                </a:cubicBezTo>
                <a:cubicBezTo>
                  <a:pt x="894810" y="826791"/>
                  <a:pt x="881844" y="826701"/>
                  <a:pt x="870827" y="823029"/>
                </a:cubicBezTo>
                <a:cubicBezTo>
                  <a:pt x="859810" y="830374"/>
                  <a:pt x="850837" y="842886"/>
                  <a:pt x="837777" y="845063"/>
                </a:cubicBezTo>
                <a:cubicBezTo>
                  <a:pt x="809352" y="849800"/>
                  <a:pt x="791571" y="820972"/>
                  <a:pt x="782692" y="800995"/>
                </a:cubicBezTo>
                <a:cubicBezTo>
                  <a:pt x="773259" y="779771"/>
                  <a:pt x="779983" y="747777"/>
                  <a:pt x="760658" y="734894"/>
                </a:cubicBezTo>
                <a:lnTo>
                  <a:pt x="727608" y="712861"/>
                </a:lnTo>
                <a:cubicBezTo>
                  <a:pt x="715857" y="695235"/>
                  <a:pt x="698964" y="660714"/>
                  <a:pt x="672524" y="657776"/>
                </a:cubicBezTo>
                <a:cubicBezTo>
                  <a:pt x="650323" y="655309"/>
                  <a:pt x="628456" y="665121"/>
                  <a:pt x="606422" y="668793"/>
                </a:cubicBezTo>
                <a:cubicBezTo>
                  <a:pt x="550108" y="687565"/>
                  <a:pt x="595238" y="682184"/>
                  <a:pt x="540321" y="657776"/>
                </a:cubicBezTo>
                <a:cubicBezTo>
                  <a:pt x="519097" y="648343"/>
                  <a:pt x="474220" y="635742"/>
                  <a:pt x="474220" y="635742"/>
                </a:cubicBezTo>
                <a:cubicBezTo>
                  <a:pt x="411494" y="541656"/>
                  <a:pt x="505613" y="693128"/>
                  <a:pt x="441169" y="525574"/>
                </a:cubicBezTo>
                <a:cubicBezTo>
                  <a:pt x="431663" y="500858"/>
                  <a:pt x="411791" y="481507"/>
                  <a:pt x="397102" y="459473"/>
                </a:cubicBezTo>
                <a:lnTo>
                  <a:pt x="353034" y="393371"/>
                </a:lnTo>
                <a:cubicBezTo>
                  <a:pt x="345690" y="382354"/>
                  <a:pt x="343562" y="364508"/>
                  <a:pt x="331001" y="360321"/>
                </a:cubicBezTo>
                <a:cubicBezTo>
                  <a:pt x="276759" y="342240"/>
                  <a:pt x="309405" y="351213"/>
                  <a:pt x="231849" y="338287"/>
                </a:cubicBezTo>
                <a:cubicBezTo>
                  <a:pt x="220832" y="330942"/>
                  <a:pt x="210641" y="322175"/>
                  <a:pt x="198798" y="316253"/>
                </a:cubicBezTo>
                <a:cubicBezTo>
                  <a:pt x="188411" y="311060"/>
                  <a:pt x="173959" y="313447"/>
                  <a:pt x="165748" y="305236"/>
                </a:cubicBezTo>
                <a:cubicBezTo>
                  <a:pt x="160113" y="299601"/>
                  <a:pt x="144286" y="228976"/>
                  <a:pt x="143714" y="228118"/>
                </a:cubicBezTo>
                <a:cubicBezTo>
                  <a:pt x="131511" y="209814"/>
                  <a:pt x="96465" y="201352"/>
                  <a:pt x="77613" y="195068"/>
                </a:cubicBezTo>
                <a:lnTo>
                  <a:pt x="55579" y="128967"/>
                </a:lnTo>
                <a:cubicBezTo>
                  <a:pt x="51907" y="117950"/>
                  <a:pt x="54225" y="102358"/>
                  <a:pt x="44562" y="95916"/>
                </a:cubicBezTo>
                <a:lnTo>
                  <a:pt x="11511" y="73882"/>
                </a:lnTo>
                <a:cubicBezTo>
                  <a:pt x="15183" y="62865"/>
                  <a:pt x="22528" y="52445"/>
                  <a:pt x="22528" y="40832"/>
                </a:cubicBezTo>
                <a:cubicBezTo>
                  <a:pt x="22528" y="29219"/>
                  <a:pt x="0" y="9316"/>
                  <a:pt x="11511" y="7781"/>
                </a:cubicBezTo>
                <a:cubicBezTo>
                  <a:pt x="69866" y="0"/>
                  <a:pt x="129024" y="15126"/>
                  <a:pt x="187781" y="18798"/>
                </a:cubicBezTo>
                <a:cubicBezTo>
                  <a:pt x="269307" y="73148"/>
                  <a:pt x="176030" y="26877"/>
                  <a:pt x="242866" y="7781"/>
                </a:cubicBezTo>
                <a:cubicBezTo>
                  <a:pt x="260870" y="2637"/>
                  <a:pt x="279589" y="15126"/>
                  <a:pt x="297950" y="18798"/>
                </a:cubicBezTo>
                <a:cubicBezTo>
                  <a:pt x="305295" y="29815"/>
                  <a:pt x="317807" y="38788"/>
                  <a:pt x="319984" y="51848"/>
                </a:cubicBezTo>
                <a:cubicBezTo>
                  <a:pt x="325306" y="83777"/>
                  <a:pt x="295227" y="94059"/>
                  <a:pt x="275916" y="106933"/>
                </a:cubicBezTo>
                <a:cubicBezTo>
                  <a:pt x="279588" y="117950"/>
                  <a:pt x="276850" y="134222"/>
                  <a:pt x="286933" y="139983"/>
                </a:cubicBezTo>
                <a:cubicBezTo>
                  <a:pt x="306328" y="151065"/>
                  <a:pt x="331228" y="146154"/>
                  <a:pt x="353034" y="151000"/>
                </a:cubicBezTo>
                <a:cubicBezTo>
                  <a:pt x="364370" y="153519"/>
                  <a:pt x="375068" y="158345"/>
                  <a:pt x="386085" y="162017"/>
                </a:cubicBezTo>
                <a:cubicBezTo>
                  <a:pt x="389757" y="173034"/>
                  <a:pt x="388891" y="186856"/>
                  <a:pt x="397102" y="195068"/>
                </a:cubicBezTo>
                <a:cubicBezTo>
                  <a:pt x="405313" y="203279"/>
                  <a:pt x="418727" y="204008"/>
                  <a:pt x="430152" y="206085"/>
                </a:cubicBezTo>
                <a:cubicBezTo>
                  <a:pt x="459281" y="211381"/>
                  <a:pt x="488909" y="213430"/>
                  <a:pt x="518287" y="217102"/>
                </a:cubicBezTo>
                <a:cubicBezTo>
                  <a:pt x="529304" y="220774"/>
                  <a:pt x="541187" y="222478"/>
                  <a:pt x="551338" y="228118"/>
                </a:cubicBezTo>
                <a:cubicBezTo>
                  <a:pt x="574487" y="240978"/>
                  <a:pt x="592317" y="263812"/>
                  <a:pt x="617439" y="272186"/>
                </a:cubicBezTo>
                <a:cubicBezTo>
                  <a:pt x="668254" y="289124"/>
                  <a:pt x="639103" y="280925"/>
                  <a:pt x="705574" y="294220"/>
                </a:cubicBezTo>
                <a:cubicBezTo>
                  <a:pt x="712919" y="305237"/>
                  <a:pt x="717643" y="318551"/>
                  <a:pt x="727608" y="327270"/>
                </a:cubicBezTo>
                <a:cubicBezTo>
                  <a:pt x="747537" y="344708"/>
                  <a:pt x="793709" y="371338"/>
                  <a:pt x="793709" y="371338"/>
                </a:cubicBezTo>
                <a:cubicBezTo>
                  <a:pt x="830432" y="426421"/>
                  <a:pt x="804728" y="397045"/>
                  <a:pt x="881844" y="448456"/>
                </a:cubicBezTo>
                <a:lnTo>
                  <a:pt x="914895" y="470489"/>
                </a:lnTo>
                <a:cubicBezTo>
                  <a:pt x="922239" y="481506"/>
                  <a:pt x="926589" y="495269"/>
                  <a:pt x="936928" y="503540"/>
                </a:cubicBezTo>
                <a:cubicBezTo>
                  <a:pt x="963269" y="524614"/>
                  <a:pt x="986189" y="510504"/>
                  <a:pt x="1014046" y="503540"/>
                </a:cubicBezTo>
                <a:cubicBezTo>
                  <a:pt x="1036080" y="507212"/>
                  <a:pt x="1060168" y="504567"/>
                  <a:pt x="1080148" y="514557"/>
                </a:cubicBezTo>
                <a:cubicBezTo>
                  <a:pt x="1091991" y="520478"/>
                  <a:pt x="1092818" y="538245"/>
                  <a:pt x="1102181" y="547608"/>
                </a:cubicBezTo>
                <a:cubicBezTo>
                  <a:pt x="1111544" y="556971"/>
                  <a:pt x="1124215" y="562297"/>
                  <a:pt x="1135232" y="569641"/>
                </a:cubicBezTo>
                <a:cubicBezTo>
                  <a:pt x="1138904" y="580658"/>
                  <a:pt x="1141055" y="592305"/>
                  <a:pt x="1146249" y="602692"/>
                </a:cubicBezTo>
                <a:cubicBezTo>
                  <a:pt x="1161586" y="633365"/>
                  <a:pt x="1176971" y="644430"/>
                  <a:pt x="1201333" y="668793"/>
                </a:cubicBezTo>
                <a:cubicBezTo>
                  <a:pt x="1220335" y="782802"/>
                  <a:pt x="1190321" y="701847"/>
                  <a:pt x="1245401" y="756928"/>
                </a:cubicBezTo>
                <a:cubicBezTo>
                  <a:pt x="1254763" y="766291"/>
                  <a:pt x="1257469" y="781260"/>
                  <a:pt x="1267434" y="789979"/>
                </a:cubicBezTo>
                <a:cubicBezTo>
                  <a:pt x="1287363" y="807417"/>
                  <a:pt x="1333536" y="834046"/>
                  <a:pt x="1333536" y="834046"/>
                </a:cubicBezTo>
                <a:cubicBezTo>
                  <a:pt x="1340880" y="845063"/>
                  <a:pt x="1351382" y="854536"/>
                  <a:pt x="1355569" y="867097"/>
                </a:cubicBezTo>
                <a:cubicBezTo>
                  <a:pt x="1362633" y="888288"/>
                  <a:pt x="1357514" y="912786"/>
                  <a:pt x="1366586" y="933198"/>
                </a:cubicBezTo>
                <a:cubicBezTo>
                  <a:pt x="1372914" y="947435"/>
                  <a:pt x="1389663" y="954279"/>
                  <a:pt x="1399637" y="966248"/>
                </a:cubicBezTo>
                <a:cubicBezTo>
                  <a:pt x="1408114" y="976420"/>
                  <a:pt x="1414326" y="988282"/>
                  <a:pt x="1421671" y="999299"/>
                </a:cubicBezTo>
                <a:cubicBezTo>
                  <a:pt x="1425343" y="1010316"/>
                  <a:pt x="1432687" y="1020737"/>
                  <a:pt x="1432687" y="1032350"/>
                </a:cubicBezTo>
                <a:cubicBezTo>
                  <a:pt x="1432687" y="1043963"/>
                  <a:pt x="1424861" y="1054234"/>
                  <a:pt x="1421671" y="1065400"/>
                </a:cubicBezTo>
                <a:cubicBezTo>
                  <a:pt x="1417511" y="1079959"/>
                  <a:pt x="1414326" y="1094779"/>
                  <a:pt x="1410654" y="1109468"/>
                </a:cubicBezTo>
                <a:cubicBezTo>
                  <a:pt x="1431107" y="1232182"/>
                  <a:pt x="1404978" y="1131167"/>
                  <a:pt x="1443704" y="1208620"/>
                </a:cubicBezTo>
                <a:cubicBezTo>
                  <a:pt x="1448897" y="1219007"/>
                  <a:pt x="1446510" y="1233459"/>
                  <a:pt x="1454721" y="1241670"/>
                </a:cubicBezTo>
                <a:cubicBezTo>
                  <a:pt x="1462933" y="1249881"/>
                  <a:pt x="1476755" y="1249015"/>
                  <a:pt x="1487772" y="1252687"/>
                </a:cubicBezTo>
                <a:cubicBezTo>
                  <a:pt x="1460950" y="1333152"/>
                  <a:pt x="1460105" y="1296256"/>
                  <a:pt x="1476755" y="1362856"/>
                </a:cubicBezTo>
                <a:cubicBezTo>
                  <a:pt x="1450647" y="1402017"/>
                  <a:pt x="1478591" y="1362856"/>
                  <a:pt x="1476755" y="13738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2881313" y="1454150"/>
            <a:ext cx="314325" cy="290513"/>
          </a:xfrm>
          <a:custGeom>
            <a:avLst/>
            <a:gdLst>
              <a:gd name="connsiteX0" fmla="*/ 16525 w 313981"/>
              <a:gd name="connsiteY0" fmla="*/ 186587 h 288950"/>
              <a:gd name="connsiteX1" fmla="*/ 148728 w 313981"/>
              <a:gd name="connsiteY1" fmla="*/ 164554 h 288950"/>
              <a:gd name="connsiteX2" fmla="*/ 203812 w 313981"/>
              <a:gd name="connsiteY2" fmla="*/ 153537 h 288950"/>
              <a:gd name="connsiteX3" fmla="*/ 236862 w 313981"/>
              <a:gd name="connsiteY3" fmla="*/ 87435 h 288950"/>
              <a:gd name="connsiteX4" fmla="*/ 170761 w 313981"/>
              <a:gd name="connsiteY4" fmla="*/ 54385 h 288950"/>
              <a:gd name="connsiteX5" fmla="*/ 148728 w 313981"/>
              <a:gd name="connsiteY5" fmla="*/ 21334 h 288950"/>
              <a:gd name="connsiteX6" fmla="*/ 236862 w 313981"/>
              <a:gd name="connsiteY6" fmla="*/ 54385 h 288950"/>
              <a:gd name="connsiteX7" fmla="*/ 302964 w 313981"/>
              <a:gd name="connsiteY7" fmla="*/ 65402 h 288950"/>
              <a:gd name="connsiteX8" fmla="*/ 313981 w 313981"/>
              <a:gd name="connsiteY8" fmla="*/ 98452 h 288950"/>
              <a:gd name="connsiteX9" fmla="*/ 302964 w 313981"/>
              <a:gd name="connsiteY9" fmla="*/ 131503 h 288950"/>
              <a:gd name="connsiteX10" fmla="*/ 291947 w 313981"/>
              <a:gd name="connsiteY10" fmla="*/ 175570 h 288950"/>
              <a:gd name="connsiteX11" fmla="*/ 269913 w 313981"/>
              <a:gd name="connsiteY11" fmla="*/ 241672 h 288950"/>
              <a:gd name="connsiteX12" fmla="*/ 203812 w 313981"/>
              <a:gd name="connsiteY12" fmla="*/ 252688 h 288950"/>
              <a:gd name="connsiteX13" fmla="*/ 170761 w 313981"/>
              <a:gd name="connsiteY13" fmla="*/ 263705 h 288950"/>
              <a:gd name="connsiteX14" fmla="*/ 137711 w 313981"/>
              <a:gd name="connsiteY14" fmla="*/ 285739 h 288950"/>
              <a:gd name="connsiteX15" fmla="*/ 126694 w 313981"/>
              <a:gd name="connsiteY15" fmla="*/ 252688 h 288950"/>
              <a:gd name="connsiteX16" fmla="*/ 49576 w 313981"/>
              <a:gd name="connsiteY16" fmla="*/ 219638 h 288950"/>
              <a:gd name="connsiteX17" fmla="*/ 16525 w 313981"/>
              <a:gd name="connsiteY17" fmla="*/ 186587 h 2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981" h="288950">
                <a:moveTo>
                  <a:pt x="16525" y="186587"/>
                </a:moveTo>
                <a:cubicBezTo>
                  <a:pt x="33050" y="177406"/>
                  <a:pt x="19583" y="183003"/>
                  <a:pt x="148728" y="164554"/>
                </a:cubicBezTo>
                <a:cubicBezTo>
                  <a:pt x="167265" y="161906"/>
                  <a:pt x="185451" y="157209"/>
                  <a:pt x="203812" y="153537"/>
                </a:cubicBezTo>
                <a:cubicBezTo>
                  <a:pt x="208452" y="146577"/>
                  <a:pt x="242564" y="101690"/>
                  <a:pt x="236862" y="87435"/>
                </a:cubicBezTo>
                <a:cubicBezTo>
                  <a:pt x="230291" y="71008"/>
                  <a:pt x="184674" y="59023"/>
                  <a:pt x="170761" y="54385"/>
                </a:cubicBezTo>
                <a:cubicBezTo>
                  <a:pt x="163417" y="43368"/>
                  <a:pt x="137711" y="28679"/>
                  <a:pt x="148728" y="21334"/>
                </a:cubicBezTo>
                <a:cubicBezTo>
                  <a:pt x="180729" y="0"/>
                  <a:pt x="213735" y="46676"/>
                  <a:pt x="236862" y="54385"/>
                </a:cubicBezTo>
                <a:cubicBezTo>
                  <a:pt x="258054" y="61449"/>
                  <a:pt x="280930" y="61730"/>
                  <a:pt x="302964" y="65402"/>
                </a:cubicBezTo>
                <a:cubicBezTo>
                  <a:pt x="306636" y="76419"/>
                  <a:pt x="313981" y="86839"/>
                  <a:pt x="313981" y="98452"/>
                </a:cubicBezTo>
                <a:cubicBezTo>
                  <a:pt x="313981" y="110065"/>
                  <a:pt x="306154" y="120337"/>
                  <a:pt x="302964" y="131503"/>
                </a:cubicBezTo>
                <a:cubicBezTo>
                  <a:pt x="298804" y="146062"/>
                  <a:pt x="296298" y="161067"/>
                  <a:pt x="291947" y="175570"/>
                </a:cubicBezTo>
                <a:cubicBezTo>
                  <a:pt x="285273" y="197816"/>
                  <a:pt x="292823" y="237854"/>
                  <a:pt x="269913" y="241672"/>
                </a:cubicBezTo>
                <a:lnTo>
                  <a:pt x="203812" y="252688"/>
                </a:lnTo>
                <a:cubicBezTo>
                  <a:pt x="192795" y="256360"/>
                  <a:pt x="181148" y="258511"/>
                  <a:pt x="170761" y="263705"/>
                </a:cubicBezTo>
                <a:cubicBezTo>
                  <a:pt x="158918" y="269626"/>
                  <a:pt x="150556" y="288950"/>
                  <a:pt x="137711" y="285739"/>
                </a:cubicBezTo>
                <a:cubicBezTo>
                  <a:pt x="126445" y="282922"/>
                  <a:pt x="133949" y="261756"/>
                  <a:pt x="126694" y="252688"/>
                </a:cubicBezTo>
                <a:cubicBezTo>
                  <a:pt x="107675" y="228914"/>
                  <a:pt x="76036" y="226253"/>
                  <a:pt x="49576" y="219638"/>
                </a:cubicBezTo>
                <a:cubicBezTo>
                  <a:pt x="7883" y="191842"/>
                  <a:pt x="0" y="195768"/>
                  <a:pt x="16525" y="1865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Voľná forma 8"/>
          <p:cNvSpPr/>
          <p:nvPr/>
        </p:nvSpPr>
        <p:spPr>
          <a:xfrm>
            <a:off x="4918075" y="5662613"/>
            <a:ext cx="392113" cy="247650"/>
          </a:xfrm>
          <a:custGeom>
            <a:avLst/>
            <a:gdLst>
              <a:gd name="connsiteX0" fmla="*/ 304406 w 392541"/>
              <a:gd name="connsiteY0" fmla="*/ 242371 h 247880"/>
              <a:gd name="connsiteX1" fmla="*/ 282372 w 392541"/>
              <a:gd name="connsiteY1" fmla="*/ 209320 h 247880"/>
              <a:gd name="connsiteX2" fmla="*/ 216271 w 392541"/>
              <a:gd name="connsiteY2" fmla="*/ 187287 h 247880"/>
              <a:gd name="connsiteX3" fmla="*/ 205254 w 392541"/>
              <a:gd name="connsiteY3" fmla="*/ 154236 h 247880"/>
              <a:gd name="connsiteX4" fmla="*/ 172204 w 392541"/>
              <a:gd name="connsiteY4" fmla="*/ 143219 h 247880"/>
              <a:gd name="connsiteX5" fmla="*/ 139153 w 392541"/>
              <a:gd name="connsiteY5" fmla="*/ 121185 h 247880"/>
              <a:gd name="connsiteX6" fmla="*/ 117119 w 392541"/>
              <a:gd name="connsiteY6" fmla="*/ 88135 h 247880"/>
              <a:gd name="connsiteX7" fmla="*/ 73052 w 392541"/>
              <a:gd name="connsiteY7" fmla="*/ 66101 h 247880"/>
              <a:gd name="connsiteX8" fmla="*/ 84069 w 392541"/>
              <a:gd name="connsiteY8" fmla="*/ 33050 h 247880"/>
              <a:gd name="connsiteX9" fmla="*/ 150170 w 392541"/>
              <a:gd name="connsiteY9" fmla="*/ 0 h 247880"/>
              <a:gd name="connsiteX10" fmla="*/ 183221 w 392541"/>
              <a:gd name="connsiteY10" fmla="*/ 22034 h 247880"/>
              <a:gd name="connsiteX11" fmla="*/ 216271 w 392541"/>
              <a:gd name="connsiteY11" fmla="*/ 88135 h 247880"/>
              <a:gd name="connsiteX12" fmla="*/ 282372 w 392541"/>
              <a:gd name="connsiteY12" fmla="*/ 132202 h 247880"/>
              <a:gd name="connsiteX13" fmla="*/ 381524 w 392541"/>
              <a:gd name="connsiteY13" fmla="*/ 132202 h 247880"/>
              <a:gd name="connsiteX14" fmla="*/ 392541 w 392541"/>
              <a:gd name="connsiteY14" fmla="*/ 176270 h 247880"/>
              <a:gd name="connsiteX15" fmla="*/ 381524 w 392541"/>
              <a:gd name="connsiteY15" fmla="*/ 209320 h 247880"/>
              <a:gd name="connsiteX16" fmla="*/ 304406 w 392541"/>
              <a:gd name="connsiteY16" fmla="*/ 231354 h 247880"/>
              <a:gd name="connsiteX17" fmla="*/ 271356 w 392541"/>
              <a:gd name="connsiteY17" fmla="*/ 242371 h 247880"/>
              <a:gd name="connsiteX18" fmla="*/ 304406 w 392541"/>
              <a:gd name="connsiteY18" fmla="*/ 242371 h 2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41" h="247880">
                <a:moveTo>
                  <a:pt x="304406" y="242371"/>
                </a:moveTo>
                <a:cubicBezTo>
                  <a:pt x="306242" y="236863"/>
                  <a:pt x="293600" y="216338"/>
                  <a:pt x="282372" y="209320"/>
                </a:cubicBezTo>
                <a:cubicBezTo>
                  <a:pt x="262677" y="197011"/>
                  <a:pt x="216271" y="187287"/>
                  <a:pt x="216271" y="187287"/>
                </a:cubicBezTo>
                <a:cubicBezTo>
                  <a:pt x="212599" y="176270"/>
                  <a:pt x="213465" y="162448"/>
                  <a:pt x="205254" y="154236"/>
                </a:cubicBezTo>
                <a:cubicBezTo>
                  <a:pt x="197043" y="146025"/>
                  <a:pt x="182591" y="148412"/>
                  <a:pt x="172204" y="143219"/>
                </a:cubicBezTo>
                <a:cubicBezTo>
                  <a:pt x="160361" y="137297"/>
                  <a:pt x="150170" y="128530"/>
                  <a:pt x="139153" y="121185"/>
                </a:cubicBezTo>
                <a:cubicBezTo>
                  <a:pt x="131808" y="110168"/>
                  <a:pt x="129218" y="93512"/>
                  <a:pt x="117119" y="88135"/>
                </a:cubicBezTo>
                <a:cubicBezTo>
                  <a:pt x="62865" y="64022"/>
                  <a:pt x="0" y="90452"/>
                  <a:pt x="73052" y="66101"/>
                </a:cubicBezTo>
                <a:cubicBezTo>
                  <a:pt x="76724" y="55084"/>
                  <a:pt x="76814" y="42118"/>
                  <a:pt x="84069" y="33050"/>
                </a:cubicBezTo>
                <a:cubicBezTo>
                  <a:pt x="99600" y="13636"/>
                  <a:pt x="128399" y="7257"/>
                  <a:pt x="150170" y="0"/>
                </a:cubicBezTo>
                <a:cubicBezTo>
                  <a:pt x="161187" y="7345"/>
                  <a:pt x="174949" y="11695"/>
                  <a:pt x="183221" y="22034"/>
                </a:cubicBezTo>
                <a:cubicBezTo>
                  <a:pt x="227751" y="77696"/>
                  <a:pt x="154359" y="33962"/>
                  <a:pt x="216271" y="88135"/>
                </a:cubicBezTo>
                <a:cubicBezTo>
                  <a:pt x="236200" y="105573"/>
                  <a:pt x="282372" y="132202"/>
                  <a:pt x="282372" y="132202"/>
                </a:cubicBezTo>
                <a:cubicBezTo>
                  <a:pt x="304201" y="127836"/>
                  <a:pt x="358187" y="108864"/>
                  <a:pt x="381524" y="132202"/>
                </a:cubicBezTo>
                <a:cubicBezTo>
                  <a:pt x="392231" y="142909"/>
                  <a:pt x="388869" y="161581"/>
                  <a:pt x="392541" y="176270"/>
                </a:cubicBezTo>
                <a:cubicBezTo>
                  <a:pt x="388869" y="187287"/>
                  <a:pt x="389735" y="201109"/>
                  <a:pt x="381524" y="209320"/>
                </a:cubicBezTo>
                <a:cubicBezTo>
                  <a:pt x="376240" y="214604"/>
                  <a:pt x="304807" y="231240"/>
                  <a:pt x="304406" y="231354"/>
                </a:cubicBezTo>
                <a:cubicBezTo>
                  <a:pt x="293240" y="234544"/>
                  <a:pt x="282969" y="242371"/>
                  <a:pt x="271356" y="242371"/>
                </a:cubicBezTo>
                <a:cubicBezTo>
                  <a:pt x="267684" y="242371"/>
                  <a:pt x="302570" y="247880"/>
                  <a:pt x="304406" y="24237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450850" y="3624263"/>
            <a:ext cx="579438" cy="1136650"/>
          </a:xfrm>
          <a:custGeom>
            <a:avLst/>
            <a:gdLst>
              <a:gd name="connsiteX0" fmla="*/ 540442 w 578889"/>
              <a:gd name="connsiteY0" fmla="*/ 1134804 h 1136640"/>
              <a:gd name="connsiteX1" fmla="*/ 463324 w 578889"/>
              <a:gd name="connsiteY1" fmla="*/ 1123787 h 1136640"/>
              <a:gd name="connsiteX2" fmla="*/ 452307 w 578889"/>
              <a:gd name="connsiteY2" fmla="*/ 1090736 h 1136640"/>
              <a:gd name="connsiteX3" fmla="*/ 408240 w 578889"/>
              <a:gd name="connsiteY3" fmla="*/ 1024635 h 1136640"/>
              <a:gd name="connsiteX4" fmla="*/ 386206 w 578889"/>
              <a:gd name="connsiteY4" fmla="*/ 991584 h 1136640"/>
              <a:gd name="connsiteX5" fmla="*/ 342138 w 578889"/>
              <a:gd name="connsiteY5" fmla="*/ 980568 h 1136640"/>
              <a:gd name="connsiteX6" fmla="*/ 320105 w 578889"/>
              <a:gd name="connsiteY6" fmla="*/ 947517 h 1136640"/>
              <a:gd name="connsiteX7" fmla="*/ 287054 w 578889"/>
              <a:gd name="connsiteY7" fmla="*/ 936500 h 1136640"/>
              <a:gd name="connsiteX8" fmla="*/ 276037 w 578889"/>
              <a:gd name="connsiteY8" fmla="*/ 760230 h 1136640"/>
              <a:gd name="connsiteX9" fmla="*/ 209936 w 578889"/>
              <a:gd name="connsiteY9" fmla="*/ 738197 h 1136640"/>
              <a:gd name="connsiteX10" fmla="*/ 198919 w 578889"/>
              <a:gd name="connsiteY10" fmla="*/ 672095 h 1136640"/>
              <a:gd name="connsiteX11" fmla="*/ 187902 w 578889"/>
              <a:gd name="connsiteY11" fmla="*/ 639045 h 1136640"/>
              <a:gd name="connsiteX12" fmla="*/ 176885 w 578889"/>
              <a:gd name="connsiteY12" fmla="*/ 561927 h 1136640"/>
              <a:gd name="connsiteX13" fmla="*/ 132818 w 578889"/>
              <a:gd name="connsiteY13" fmla="*/ 495825 h 1136640"/>
              <a:gd name="connsiteX14" fmla="*/ 132818 w 578889"/>
              <a:gd name="connsiteY14" fmla="*/ 407690 h 1136640"/>
              <a:gd name="connsiteX15" fmla="*/ 66717 w 578889"/>
              <a:gd name="connsiteY15" fmla="*/ 385657 h 1136640"/>
              <a:gd name="connsiteX16" fmla="*/ 33666 w 578889"/>
              <a:gd name="connsiteY16" fmla="*/ 352606 h 1136640"/>
              <a:gd name="connsiteX17" fmla="*/ 22649 w 578889"/>
              <a:gd name="connsiteY17" fmla="*/ 319556 h 1136640"/>
              <a:gd name="connsiteX18" fmla="*/ 616 w 578889"/>
              <a:gd name="connsiteY18" fmla="*/ 286505 h 1136640"/>
              <a:gd name="connsiteX19" fmla="*/ 11632 w 578889"/>
              <a:gd name="connsiteY19" fmla="*/ 242437 h 1136640"/>
              <a:gd name="connsiteX20" fmla="*/ 66717 w 578889"/>
              <a:gd name="connsiteY20" fmla="*/ 231421 h 1136640"/>
              <a:gd name="connsiteX21" fmla="*/ 77734 w 578889"/>
              <a:gd name="connsiteY21" fmla="*/ 154303 h 1136640"/>
              <a:gd name="connsiteX22" fmla="*/ 88751 w 578889"/>
              <a:gd name="connsiteY22" fmla="*/ 121252 h 1136640"/>
              <a:gd name="connsiteX23" fmla="*/ 121801 w 578889"/>
              <a:gd name="connsiteY23" fmla="*/ 99218 h 1136640"/>
              <a:gd name="connsiteX24" fmla="*/ 143835 w 578889"/>
              <a:gd name="connsiteY24" fmla="*/ 66168 h 1136640"/>
              <a:gd name="connsiteX25" fmla="*/ 154852 w 578889"/>
              <a:gd name="connsiteY25" fmla="*/ 11083 h 1136640"/>
              <a:gd name="connsiteX26" fmla="*/ 187902 w 578889"/>
              <a:gd name="connsiteY26" fmla="*/ 66 h 1136640"/>
              <a:gd name="connsiteX27" fmla="*/ 254004 w 578889"/>
              <a:gd name="connsiteY27" fmla="*/ 11083 h 1136640"/>
              <a:gd name="connsiteX28" fmla="*/ 265020 w 578889"/>
              <a:gd name="connsiteY28" fmla="*/ 44134 h 1136640"/>
              <a:gd name="connsiteX29" fmla="*/ 220953 w 578889"/>
              <a:gd name="connsiteY29" fmla="*/ 110235 h 1136640"/>
              <a:gd name="connsiteX30" fmla="*/ 187902 w 578889"/>
              <a:gd name="connsiteY30" fmla="*/ 176336 h 1136640"/>
              <a:gd name="connsiteX31" fmla="*/ 176885 w 578889"/>
              <a:gd name="connsiteY31" fmla="*/ 220404 h 1136640"/>
              <a:gd name="connsiteX32" fmla="*/ 165869 w 578889"/>
              <a:gd name="connsiteY32" fmla="*/ 275488 h 1136640"/>
              <a:gd name="connsiteX33" fmla="*/ 165869 w 578889"/>
              <a:gd name="connsiteY33" fmla="*/ 341589 h 1136640"/>
              <a:gd name="connsiteX34" fmla="*/ 176885 w 578889"/>
              <a:gd name="connsiteY34" fmla="*/ 374640 h 1136640"/>
              <a:gd name="connsiteX35" fmla="*/ 165869 w 578889"/>
              <a:gd name="connsiteY35" fmla="*/ 407690 h 1136640"/>
              <a:gd name="connsiteX36" fmla="*/ 143835 w 578889"/>
              <a:gd name="connsiteY36" fmla="*/ 440741 h 1136640"/>
              <a:gd name="connsiteX37" fmla="*/ 154852 w 578889"/>
              <a:gd name="connsiteY37" fmla="*/ 506842 h 1136640"/>
              <a:gd name="connsiteX38" fmla="*/ 187902 w 578889"/>
              <a:gd name="connsiteY38" fmla="*/ 484809 h 1136640"/>
              <a:gd name="connsiteX39" fmla="*/ 254004 w 578889"/>
              <a:gd name="connsiteY39" fmla="*/ 462775 h 1136640"/>
              <a:gd name="connsiteX40" fmla="*/ 287054 w 578889"/>
              <a:gd name="connsiteY40" fmla="*/ 440741 h 1136640"/>
              <a:gd name="connsiteX41" fmla="*/ 353155 w 578889"/>
              <a:gd name="connsiteY41" fmla="*/ 484809 h 1136640"/>
              <a:gd name="connsiteX42" fmla="*/ 375189 w 578889"/>
              <a:gd name="connsiteY42" fmla="*/ 517859 h 1136640"/>
              <a:gd name="connsiteX43" fmla="*/ 364172 w 578889"/>
              <a:gd name="connsiteY43" fmla="*/ 583960 h 1136640"/>
              <a:gd name="connsiteX44" fmla="*/ 397223 w 578889"/>
              <a:gd name="connsiteY44" fmla="*/ 650062 h 1136640"/>
              <a:gd name="connsiteX45" fmla="*/ 386206 w 578889"/>
              <a:gd name="connsiteY45" fmla="*/ 705146 h 1136640"/>
              <a:gd name="connsiteX46" fmla="*/ 430273 w 578889"/>
              <a:gd name="connsiteY46" fmla="*/ 749213 h 1136640"/>
              <a:gd name="connsiteX47" fmla="*/ 441290 w 578889"/>
              <a:gd name="connsiteY47" fmla="*/ 782264 h 1136640"/>
              <a:gd name="connsiteX48" fmla="*/ 474341 w 578889"/>
              <a:gd name="connsiteY48" fmla="*/ 793281 h 1136640"/>
              <a:gd name="connsiteX49" fmla="*/ 496375 w 578889"/>
              <a:gd name="connsiteY49" fmla="*/ 859382 h 1136640"/>
              <a:gd name="connsiteX50" fmla="*/ 518408 w 578889"/>
              <a:gd name="connsiteY50" fmla="*/ 936500 h 1136640"/>
              <a:gd name="connsiteX51" fmla="*/ 540442 w 578889"/>
              <a:gd name="connsiteY51" fmla="*/ 1002601 h 1136640"/>
              <a:gd name="connsiteX52" fmla="*/ 562476 w 578889"/>
              <a:gd name="connsiteY52" fmla="*/ 1035652 h 1136640"/>
              <a:gd name="connsiteX53" fmla="*/ 518408 w 578889"/>
              <a:gd name="connsiteY53" fmla="*/ 1134804 h 1136640"/>
              <a:gd name="connsiteX54" fmla="*/ 540442 w 578889"/>
              <a:gd name="connsiteY54" fmla="*/ 1134804 h 11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889" h="1136640">
                <a:moveTo>
                  <a:pt x="540442" y="1134804"/>
                </a:moveTo>
                <a:cubicBezTo>
                  <a:pt x="531261" y="1132968"/>
                  <a:pt x="486550" y="1135400"/>
                  <a:pt x="463324" y="1123787"/>
                </a:cubicBezTo>
                <a:cubicBezTo>
                  <a:pt x="452937" y="1118593"/>
                  <a:pt x="457947" y="1100888"/>
                  <a:pt x="452307" y="1090736"/>
                </a:cubicBezTo>
                <a:cubicBezTo>
                  <a:pt x="439447" y="1067587"/>
                  <a:pt x="422929" y="1046669"/>
                  <a:pt x="408240" y="1024635"/>
                </a:cubicBezTo>
                <a:cubicBezTo>
                  <a:pt x="400895" y="1013618"/>
                  <a:pt x="399052" y="994795"/>
                  <a:pt x="386206" y="991584"/>
                </a:cubicBezTo>
                <a:lnTo>
                  <a:pt x="342138" y="980568"/>
                </a:lnTo>
                <a:cubicBezTo>
                  <a:pt x="334794" y="969551"/>
                  <a:pt x="330444" y="955788"/>
                  <a:pt x="320105" y="947517"/>
                </a:cubicBezTo>
                <a:cubicBezTo>
                  <a:pt x="311037" y="940262"/>
                  <a:pt x="289714" y="947804"/>
                  <a:pt x="287054" y="936500"/>
                </a:cubicBezTo>
                <a:cubicBezTo>
                  <a:pt x="273570" y="879194"/>
                  <a:pt x="297375" y="815098"/>
                  <a:pt x="276037" y="760230"/>
                </a:cubicBezTo>
                <a:cubicBezTo>
                  <a:pt x="267619" y="738584"/>
                  <a:pt x="209936" y="738197"/>
                  <a:pt x="209936" y="738197"/>
                </a:cubicBezTo>
                <a:cubicBezTo>
                  <a:pt x="206264" y="716163"/>
                  <a:pt x="203765" y="693901"/>
                  <a:pt x="198919" y="672095"/>
                </a:cubicBezTo>
                <a:cubicBezTo>
                  <a:pt x="196400" y="660759"/>
                  <a:pt x="190179" y="650432"/>
                  <a:pt x="187902" y="639045"/>
                </a:cubicBezTo>
                <a:cubicBezTo>
                  <a:pt x="182809" y="613582"/>
                  <a:pt x="186207" y="586163"/>
                  <a:pt x="176885" y="561927"/>
                </a:cubicBezTo>
                <a:cubicBezTo>
                  <a:pt x="167379" y="537211"/>
                  <a:pt x="132818" y="495825"/>
                  <a:pt x="132818" y="495825"/>
                </a:cubicBezTo>
                <a:cubicBezTo>
                  <a:pt x="141512" y="469744"/>
                  <a:pt x="159407" y="434279"/>
                  <a:pt x="132818" y="407690"/>
                </a:cubicBezTo>
                <a:cubicBezTo>
                  <a:pt x="116395" y="391267"/>
                  <a:pt x="66717" y="385657"/>
                  <a:pt x="66717" y="385657"/>
                </a:cubicBezTo>
                <a:cubicBezTo>
                  <a:pt x="55700" y="374640"/>
                  <a:pt x="42309" y="365570"/>
                  <a:pt x="33666" y="352606"/>
                </a:cubicBezTo>
                <a:cubicBezTo>
                  <a:pt x="27224" y="342944"/>
                  <a:pt x="27842" y="329943"/>
                  <a:pt x="22649" y="319556"/>
                </a:cubicBezTo>
                <a:cubicBezTo>
                  <a:pt x="16728" y="307713"/>
                  <a:pt x="7960" y="297522"/>
                  <a:pt x="616" y="286505"/>
                </a:cubicBezTo>
                <a:cubicBezTo>
                  <a:pt x="4288" y="271816"/>
                  <a:pt x="0" y="252130"/>
                  <a:pt x="11632" y="242437"/>
                </a:cubicBezTo>
                <a:cubicBezTo>
                  <a:pt x="26017" y="230449"/>
                  <a:pt x="55482" y="246401"/>
                  <a:pt x="66717" y="231421"/>
                </a:cubicBezTo>
                <a:cubicBezTo>
                  <a:pt x="82297" y="210648"/>
                  <a:pt x="72641" y="179766"/>
                  <a:pt x="77734" y="154303"/>
                </a:cubicBezTo>
                <a:cubicBezTo>
                  <a:pt x="80012" y="142916"/>
                  <a:pt x="81497" y="130320"/>
                  <a:pt x="88751" y="121252"/>
                </a:cubicBezTo>
                <a:cubicBezTo>
                  <a:pt x="97022" y="110913"/>
                  <a:pt x="110784" y="106563"/>
                  <a:pt x="121801" y="99218"/>
                </a:cubicBezTo>
                <a:cubicBezTo>
                  <a:pt x="129146" y="88201"/>
                  <a:pt x="139186" y="78565"/>
                  <a:pt x="143835" y="66168"/>
                </a:cubicBezTo>
                <a:cubicBezTo>
                  <a:pt x="150410" y="48635"/>
                  <a:pt x="144465" y="26663"/>
                  <a:pt x="154852" y="11083"/>
                </a:cubicBezTo>
                <a:cubicBezTo>
                  <a:pt x="161293" y="1421"/>
                  <a:pt x="176885" y="3738"/>
                  <a:pt x="187902" y="66"/>
                </a:cubicBezTo>
                <a:cubicBezTo>
                  <a:pt x="209936" y="3738"/>
                  <a:pt x="234609" y="0"/>
                  <a:pt x="254004" y="11083"/>
                </a:cubicBezTo>
                <a:cubicBezTo>
                  <a:pt x="264087" y="16845"/>
                  <a:pt x="268692" y="33117"/>
                  <a:pt x="265020" y="44134"/>
                </a:cubicBezTo>
                <a:cubicBezTo>
                  <a:pt x="256646" y="69256"/>
                  <a:pt x="229327" y="85113"/>
                  <a:pt x="220953" y="110235"/>
                </a:cubicBezTo>
                <a:cubicBezTo>
                  <a:pt x="205749" y="155847"/>
                  <a:pt x="216378" y="133624"/>
                  <a:pt x="187902" y="176336"/>
                </a:cubicBezTo>
                <a:cubicBezTo>
                  <a:pt x="184230" y="191025"/>
                  <a:pt x="185284" y="207806"/>
                  <a:pt x="176885" y="220404"/>
                </a:cubicBezTo>
                <a:cubicBezTo>
                  <a:pt x="145059" y="268143"/>
                  <a:pt x="124249" y="213058"/>
                  <a:pt x="165869" y="275488"/>
                </a:cubicBezTo>
                <a:cubicBezTo>
                  <a:pt x="195245" y="363625"/>
                  <a:pt x="165869" y="253454"/>
                  <a:pt x="165869" y="341589"/>
                </a:cubicBezTo>
                <a:cubicBezTo>
                  <a:pt x="165869" y="353202"/>
                  <a:pt x="173213" y="363623"/>
                  <a:pt x="176885" y="374640"/>
                </a:cubicBezTo>
                <a:cubicBezTo>
                  <a:pt x="173213" y="385657"/>
                  <a:pt x="171062" y="397303"/>
                  <a:pt x="165869" y="407690"/>
                </a:cubicBezTo>
                <a:cubicBezTo>
                  <a:pt x="159948" y="419533"/>
                  <a:pt x="145297" y="427581"/>
                  <a:pt x="143835" y="440741"/>
                </a:cubicBezTo>
                <a:cubicBezTo>
                  <a:pt x="141368" y="462942"/>
                  <a:pt x="151180" y="484808"/>
                  <a:pt x="154852" y="506842"/>
                </a:cubicBezTo>
                <a:cubicBezTo>
                  <a:pt x="165869" y="499498"/>
                  <a:pt x="175803" y="490186"/>
                  <a:pt x="187902" y="484809"/>
                </a:cubicBezTo>
                <a:cubicBezTo>
                  <a:pt x="209126" y="475376"/>
                  <a:pt x="254004" y="462775"/>
                  <a:pt x="254004" y="462775"/>
                </a:cubicBezTo>
                <a:cubicBezTo>
                  <a:pt x="265021" y="455430"/>
                  <a:pt x="273916" y="442383"/>
                  <a:pt x="287054" y="440741"/>
                </a:cubicBezTo>
                <a:cubicBezTo>
                  <a:pt x="356212" y="432096"/>
                  <a:pt x="334550" y="447600"/>
                  <a:pt x="353155" y="484809"/>
                </a:cubicBezTo>
                <a:cubicBezTo>
                  <a:pt x="359076" y="496652"/>
                  <a:pt x="367844" y="506842"/>
                  <a:pt x="375189" y="517859"/>
                </a:cubicBezTo>
                <a:cubicBezTo>
                  <a:pt x="371517" y="539893"/>
                  <a:pt x="364172" y="561622"/>
                  <a:pt x="364172" y="583960"/>
                </a:cubicBezTo>
                <a:cubicBezTo>
                  <a:pt x="364172" y="606766"/>
                  <a:pt x="386083" y="633351"/>
                  <a:pt x="397223" y="650062"/>
                </a:cubicBezTo>
                <a:cubicBezTo>
                  <a:pt x="393551" y="668423"/>
                  <a:pt x="392781" y="687613"/>
                  <a:pt x="386206" y="705146"/>
                </a:cubicBezTo>
                <a:cubicBezTo>
                  <a:pt x="365956" y="759145"/>
                  <a:pt x="327198" y="732035"/>
                  <a:pt x="430273" y="749213"/>
                </a:cubicBezTo>
                <a:cubicBezTo>
                  <a:pt x="433945" y="760230"/>
                  <a:pt x="433078" y="774052"/>
                  <a:pt x="441290" y="782264"/>
                </a:cubicBezTo>
                <a:cubicBezTo>
                  <a:pt x="449502" y="790476"/>
                  <a:pt x="467591" y="783831"/>
                  <a:pt x="474341" y="793281"/>
                </a:cubicBezTo>
                <a:cubicBezTo>
                  <a:pt x="487841" y="812180"/>
                  <a:pt x="489031" y="837348"/>
                  <a:pt x="496375" y="859382"/>
                </a:cubicBezTo>
                <a:cubicBezTo>
                  <a:pt x="533395" y="970445"/>
                  <a:pt x="476912" y="798181"/>
                  <a:pt x="518408" y="936500"/>
                </a:cubicBezTo>
                <a:cubicBezTo>
                  <a:pt x="525082" y="958746"/>
                  <a:pt x="527559" y="983276"/>
                  <a:pt x="540442" y="1002601"/>
                </a:cubicBezTo>
                <a:lnTo>
                  <a:pt x="562476" y="1035652"/>
                </a:lnTo>
                <a:cubicBezTo>
                  <a:pt x="551695" y="1121902"/>
                  <a:pt x="578889" y="1119684"/>
                  <a:pt x="518408" y="1134804"/>
                </a:cubicBezTo>
                <a:cubicBezTo>
                  <a:pt x="514845" y="1135695"/>
                  <a:pt x="549623" y="1136640"/>
                  <a:pt x="540442" y="113480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Voľná forma 10"/>
          <p:cNvSpPr/>
          <p:nvPr/>
        </p:nvSpPr>
        <p:spPr>
          <a:xfrm>
            <a:off x="582613" y="2941638"/>
            <a:ext cx="646112" cy="703262"/>
          </a:xfrm>
          <a:custGeom>
            <a:avLst/>
            <a:gdLst>
              <a:gd name="connsiteX0" fmla="*/ 618070 w 645296"/>
              <a:gd name="connsiteY0" fmla="*/ 0 h 703342"/>
              <a:gd name="connsiteX1" fmla="*/ 507901 w 645296"/>
              <a:gd name="connsiteY1" fmla="*/ 11016 h 703342"/>
              <a:gd name="connsiteX2" fmla="*/ 441800 w 645296"/>
              <a:gd name="connsiteY2" fmla="*/ 33050 h 703342"/>
              <a:gd name="connsiteX3" fmla="*/ 408749 w 645296"/>
              <a:gd name="connsiteY3" fmla="*/ 44067 h 703342"/>
              <a:gd name="connsiteX4" fmla="*/ 397732 w 645296"/>
              <a:gd name="connsiteY4" fmla="*/ 77118 h 703342"/>
              <a:gd name="connsiteX5" fmla="*/ 364682 w 645296"/>
              <a:gd name="connsiteY5" fmla="*/ 66101 h 703342"/>
              <a:gd name="connsiteX6" fmla="*/ 331631 w 645296"/>
              <a:gd name="connsiteY6" fmla="*/ 165253 h 703342"/>
              <a:gd name="connsiteX7" fmla="*/ 320614 w 645296"/>
              <a:gd name="connsiteY7" fmla="*/ 198303 h 703342"/>
              <a:gd name="connsiteX8" fmla="*/ 232479 w 645296"/>
              <a:gd name="connsiteY8" fmla="*/ 187286 h 703342"/>
              <a:gd name="connsiteX9" fmla="*/ 199429 w 645296"/>
              <a:gd name="connsiteY9" fmla="*/ 176269 h 703342"/>
              <a:gd name="connsiteX10" fmla="*/ 166378 w 645296"/>
              <a:gd name="connsiteY10" fmla="*/ 187286 h 703342"/>
              <a:gd name="connsiteX11" fmla="*/ 89260 w 645296"/>
              <a:gd name="connsiteY11" fmla="*/ 242371 h 703342"/>
              <a:gd name="connsiteX12" fmla="*/ 56209 w 645296"/>
              <a:gd name="connsiteY12" fmla="*/ 253388 h 703342"/>
              <a:gd name="connsiteX13" fmla="*/ 45192 w 645296"/>
              <a:gd name="connsiteY13" fmla="*/ 319489 h 703342"/>
              <a:gd name="connsiteX14" fmla="*/ 23159 w 645296"/>
              <a:gd name="connsiteY14" fmla="*/ 385590 h 703342"/>
              <a:gd name="connsiteX15" fmla="*/ 56209 w 645296"/>
              <a:gd name="connsiteY15" fmla="*/ 407624 h 703342"/>
              <a:gd name="connsiteX16" fmla="*/ 89260 w 645296"/>
              <a:gd name="connsiteY16" fmla="*/ 418641 h 703342"/>
              <a:gd name="connsiteX17" fmla="*/ 144344 w 645296"/>
              <a:gd name="connsiteY17" fmla="*/ 473725 h 703342"/>
              <a:gd name="connsiteX18" fmla="*/ 210445 w 645296"/>
              <a:gd name="connsiteY18" fmla="*/ 495759 h 703342"/>
              <a:gd name="connsiteX19" fmla="*/ 276547 w 645296"/>
              <a:gd name="connsiteY19" fmla="*/ 627961 h 703342"/>
              <a:gd name="connsiteX20" fmla="*/ 309597 w 645296"/>
              <a:gd name="connsiteY20" fmla="*/ 638978 h 703342"/>
              <a:gd name="connsiteX21" fmla="*/ 320614 w 645296"/>
              <a:gd name="connsiteY21" fmla="*/ 672029 h 703342"/>
              <a:gd name="connsiteX22" fmla="*/ 375698 w 645296"/>
              <a:gd name="connsiteY22" fmla="*/ 649995 h 703342"/>
              <a:gd name="connsiteX23" fmla="*/ 386715 w 645296"/>
              <a:gd name="connsiteY23" fmla="*/ 616944 h 703342"/>
              <a:gd name="connsiteX24" fmla="*/ 408749 w 645296"/>
              <a:gd name="connsiteY24" fmla="*/ 583894 h 703342"/>
              <a:gd name="connsiteX25" fmla="*/ 419766 w 645296"/>
              <a:gd name="connsiteY25" fmla="*/ 550843 h 703342"/>
              <a:gd name="connsiteX26" fmla="*/ 485867 w 645296"/>
              <a:gd name="connsiteY26" fmla="*/ 506776 h 703342"/>
              <a:gd name="connsiteX27" fmla="*/ 496884 w 645296"/>
              <a:gd name="connsiteY27" fmla="*/ 473725 h 703342"/>
              <a:gd name="connsiteX28" fmla="*/ 507901 w 645296"/>
              <a:gd name="connsiteY28" fmla="*/ 385590 h 703342"/>
              <a:gd name="connsiteX29" fmla="*/ 540951 w 645296"/>
              <a:gd name="connsiteY29" fmla="*/ 363556 h 703342"/>
              <a:gd name="connsiteX30" fmla="*/ 551968 w 645296"/>
              <a:gd name="connsiteY30" fmla="*/ 319489 h 703342"/>
              <a:gd name="connsiteX31" fmla="*/ 585019 w 645296"/>
              <a:gd name="connsiteY31" fmla="*/ 308472 h 703342"/>
              <a:gd name="connsiteX32" fmla="*/ 596036 w 645296"/>
              <a:gd name="connsiteY32" fmla="*/ 275421 h 703342"/>
              <a:gd name="connsiteX33" fmla="*/ 585019 w 645296"/>
              <a:gd name="connsiteY33" fmla="*/ 209320 h 703342"/>
              <a:gd name="connsiteX34" fmla="*/ 540951 w 645296"/>
              <a:gd name="connsiteY34" fmla="*/ 143219 h 703342"/>
              <a:gd name="connsiteX35" fmla="*/ 551968 w 645296"/>
              <a:gd name="connsiteY35" fmla="*/ 110168 h 703342"/>
              <a:gd name="connsiteX36" fmla="*/ 540951 w 645296"/>
              <a:gd name="connsiteY36" fmla="*/ 77118 h 703342"/>
              <a:gd name="connsiteX37" fmla="*/ 574002 w 645296"/>
              <a:gd name="connsiteY37" fmla="*/ 66101 h 703342"/>
              <a:gd name="connsiteX38" fmla="*/ 629086 w 645296"/>
              <a:gd name="connsiteY38" fmla="*/ 55084 h 703342"/>
              <a:gd name="connsiteX39" fmla="*/ 640103 w 645296"/>
              <a:gd name="connsiteY39" fmla="*/ 22033 h 703342"/>
              <a:gd name="connsiteX40" fmla="*/ 607053 w 645296"/>
              <a:gd name="connsiteY40" fmla="*/ 11016 h 703342"/>
              <a:gd name="connsiteX41" fmla="*/ 618070 w 645296"/>
              <a:gd name="connsiteY41" fmla="*/ 0 h 7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296" h="703342">
                <a:moveTo>
                  <a:pt x="618070" y="0"/>
                </a:moveTo>
                <a:cubicBezTo>
                  <a:pt x="601545" y="0"/>
                  <a:pt x="544175" y="4215"/>
                  <a:pt x="507901" y="11016"/>
                </a:cubicBezTo>
                <a:cubicBezTo>
                  <a:pt x="485073" y="15296"/>
                  <a:pt x="463834" y="25705"/>
                  <a:pt x="441800" y="33050"/>
                </a:cubicBezTo>
                <a:lnTo>
                  <a:pt x="408749" y="44067"/>
                </a:lnTo>
                <a:cubicBezTo>
                  <a:pt x="405077" y="55084"/>
                  <a:pt x="408119" y="71924"/>
                  <a:pt x="397732" y="77118"/>
                </a:cubicBezTo>
                <a:cubicBezTo>
                  <a:pt x="387345" y="82311"/>
                  <a:pt x="372893" y="57890"/>
                  <a:pt x="364682" y="66101"/>
                </a:cubicBezTo>
                <a:cubicBezTo>
                  <a:pt x="364681" y="66102"/>
                  <a:pt x="337140" y="148727"/>
                  <a:pt x="331631" y="165253"/>
                </a:cubicBezTo>
                <a:lnTo>
                  <a:pt x="320614" y="198303"/>
                </a:lnTo>
                <a:cubicBezTo>
                  <a:pt x="291236" y="194631"/>
                  <a:pt x="261608" y="192582"/>
                  <a:pt x="232479" y="187286"/>
                </a:cubicBezTo>
                <a:cubicBezTo>
                  <a:pt x="221054" y="185209"/>
                  <a:pt x="211042" y="176269"/>
                  <a:pt x="199429" y="176269"/>
                </a:cubicBezTo>
                <a:cubicBezTo>
                  <a:pt x="187816" y="176269"/>
                  <a:pt x="177395" y="183614"/>
                  <a:pt x="166378" y="187286"/>
                </a:cubicBezTo>
                <a:cubicBezTo>
                  <a:pt x="148016" y="242371"/>
                  <a:pt x="166378" y="216665"/>
                  <a:pt x="89260" y="242371"/>
                </a:cubicBezTo>
                <a:lnTo>
                  <a:pt x="56209" y="253388"/>
                </a:lnTo>
                <a:cubicBezTo>
                  <a:pt x="0" y="337702"/>
                  <a:pt x="54314" y="237389"/>
                  <a:pt x="45192" y="319489"/>
                </a:cubicBezTo>
                <a:cubicBezTo>
                  <a:pt x="42627" y="342572"/>
                  <a:pt x="23159" y="385590"/>
                  <a:pt x="23159" y="385590"/>
                </a:cubicBezTo>
                <a:cubicBezTo>
                  <a:pt x="34176" y="392935"/>
                  <a:pt x="44366" y="401703"/>
                  <a:pt x="56209" y="407624"/>
                </a:cubicBezTo>
                <a:cubicBezTo>
                  <a:pt x="66596" y="412818"/>
                  <a:pt x="80192" y="411387"/>
                  <a:pt x="89260" y="418641"/>
                </a:cubicBezTo>
                <a:cubicBezTo>
                  <a:pt x="148935" y="466380"/>
                  <a:pt x="69981" y="440674"/>
                  <a:pt x="144344" y="473725"/>
                </a:cubicBezTo>
                <a:cubicBezTo>
                  <a:pt x="165568" y="483158"/>
                  <a:pt x="210445" y="495759"/>
                  <a:pt x="210445" y="495759"/>
                </a:cubicBezTo>
                <a:cubicBezTo>
                  <a:pt x="219000" y="521425"/>
                  <a:pt x="244512" y="617282"/>
                  <a:pt x="276547" y="627961"/>
                </a:cubicBezTo>
                <a:lnTo>
                  <a:pt x="309597" y="638978"/>
                </a:lnTo>
                <a:cubicBezTo>
                  <a:pt x="313269" y="649995"/>
                  <a:pt x="312402" y="663818"/>
                  <a:pt x="320614" y="672029"/>
                </a:cubicBezTo>
                <a:cubicBezTo>
                  <a:pt x="351927" y="703342"/>
                  <a:pt x="363526" y="674340"/>
                  <a:pt x="375698" y="649995"/>
                </a:cubicBezTo>
                <a:cubicBezTo>
                  <a:pt x="380891" y="639608"/>
                  <a:pt x="381521" y="627331"/>
                  <a:pt x="386715" y="616944"/>
                </a:cubicBezTo>
                <a:cubicBezTo>
                  <a:pt x="392636" y="605101"/>
                  <a:pt x="401404" y="594911"/>
                  <a:pt x="408749" y="583894"/>
                </a:cubicBezTo>
                <a:cubicBezTo>
                  <a:pt x="412421" y="572877"/>
                  <a:pt x="411554" y="559055"/>
                  <a:pt x="419766" y="550843"/>
                </a:cubicBezTo>
                <a:cubicBezTo>
                  <a:pt x="438491" y="532118"/>
                  <a:pt x="485867" y="506776"/>
                  <a:pt x="485867" y="506776"/>
                </a:cubicBezTo>
                <a:cubicBezTo>
                  <a:pt x="489539" y="495759"/>
                  <a:pt x="494807" y="485151"/>
                  <a:pt x="496884" y="473725"/>
                </a:cubicBezTo>
                <a:cubicBezTo>
                  <a:pt x="502180" y="444596"/>
                  <a:pt x="496905" y="413079"/>
                  <a:pt x="507901" y="385590"/>
                </a:cubicBezTo>
                <a:cubicBezTo>
                  <a:pt x="512818" y="373296"/>
                  <a:pt x="529934" y="370901"/>
                  <a:pt x="540951" y="363556"/>
                </a:cubicBezTo>
                <a:cubicBezTo>
                  <a:pt x="544623" y="348867"/>
                  <a:pt x="542509" y="331312"/>
                  <a:pt x="551968" y="319489"/>
                </a:cubicBezTo>
                <a:cubicBezTo>
                  <a:pt x="559223" y="310421"/>
                  <a:pt x="576807" y="316684"/>
                  <a:pt x="585019" y="308472"/>
                </a:cubicBezTo>
                <a:cubicBezTo>
                  <a:pt x="593231" y="300260"/>
                  <a:pt x="592364" y="286438"/>
                  <a:pt x="596036" y="275421"/>
                </a:cubicBezTo>
                <a:cubicBezTo>
                  <a:pt x="592364" y="253387"/>
                  <a:pt x="593610" y="229939"/>
                  <a:pt x="585019" y="209320"/>
                </a:cubicBezTo>
                <a:cubicBezTo>
                  <a:pt x="574834" y="184876"/>
                  <a:pt x="540951" y="143219"/>
                  <a:pt x="540951" y="143219"/>
                </a:cubicBezTo>
                <a:cubicBezTo>
                  <a:pt x="544623" y="132202"/>
                  <a:pt x="551968" y="121781"/>
                  <a:pt x="551968" y="110168"/>
                </a:cubicBezTo>
                <a:cubicBezTo>
                  <a:pt x="551968" y="98555"/>
                  <a:pt x="535758" y="87505"/>
                  <a:pt x="540951" y="77118"/>
                </a:cubicBezTo>
                <a:cubicBezTo>
                  <a:pt x="546145" y="66731"/>
                  <a:pt x="562736" y="68918"/>
                  <a:pt x="574002" y="66101"/>
                </a:cubicBezTo>
                <a:cubicBezTo>
                  <a:pt x="592168" y="61559"/>
                  <a:pt x="610725" y="58756"/>
                  <a:pt x="629086" y="55084"/>
                </a:cubicBezTo>
                <a:cubicBezTo>
                  <a:pt x="632758" y="44067"/>
                  <a:pt x="645296" y="32420"/>
                  <a:pt x="640103" y="22033"/>
                </a:cubicBezTo>
                <a:cubicBezTo>
                  <a:pt x="634910" y="11646"/>
                  <a:pt x="617440" y="16209"/>
                  <a:pt x="607053" y="11016"/>
                </a:cubicBezTo>
                <a:cubicBezTo>
                  <a:pt x="602408" y="8694"/>
                  <a:pt x="634595" y="0"/>
                  <a:pt x="61807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Voľná forma 11"/>
          <p:cNvSpPr/>
          <p:nvPr/>
        </p:nvSpPr>
        <p:spPr>
          <a:xfrm>
            <a:off x="2049463" y="3133725"/>
            <a:ext cx="617537" cy="617538"/>
          </a:xfrm>
          <a:custGeom>
            <a:avLst/>
            <a:gdLst>
              <a:gd name="connsiteX0" fmla="*/ 132203 w 618227"/>
              <a:gd name="connsiteY0" fmla="*/ 600613 h 617036"/>
              <a:gd name="connsiteX1" fmla="*/ 176270 w 618227"/>
              <a:gd name="connsiteY1" fmla="*/ 589596 h 617036"/>
              <a:gd name="connsiteX2" fmla="*/ 209321 w 618227"/>
              <a:gd name="connsiteY2" fmla="*/ 578579 h 617036"/>
              <a:gd name="connsiteX3" fmla="*/ 264405 w 618227"/>
              <a:gd name="connsiteY3" fmla="*/ 567562 h 617036"/>
              <a:gd name="connsiteX4" fmla="*/ 297456 w 618227"/>
              <a:gd name="connsiteY4" fmla="*/ 556546 h 617036"/>
              <a:gd name="connsiteX5" fmla="*/ 418641 w 618227"/>
              <a:gd name="connsiteY5" fmla="*/ 545529 h 617036"/>
              <a:gd name="connsiteX6" fmla="*/ 473726 w 618227"/>
              <a:gd name="connsiteY6" fmla="*/ 490444 h 617036"/>
              <a:gd name="connsiteX7" fmla="*/ 495759 w 618227"/>
              <a:gd name="connsiteY7" fmla="*/ 457394 h 617036"/>
              <a:gd name="connsiteX8" fmla="*/ 506776 w 618227"/>
              <a:gd name="connsiteY8" fmla="*/ 424343 h 617036"/>
              <a:gd name="connsiteX9" fmla="*/ 539827 w 618227"/>
              <a:gd name="connsiteY9" fmla="*/ 413326 h 617036"/>
              <a:gd name="connsiteX10" fmla="*/ 572877 w 618227"/>
              <a:gd name="connsiteY10" fmla="*/ 292141 h 617036"/>
              <a:gd name="connsiteX11" fmla="*/ 605928 w 618227"/>
              <a:gd name="connsiteY11" fmla="*/ 270107 h 617036"/>
              <a:gd name="connsiteX12" fmla="*/ 616945 w 618227"/>
              <a:gd name="connsiteY12" fmla="*/ 237056 h 617036"/>
              <a:gd name="connsiteX13" fmla="*/ 517793 w 618227"/>
              <a:gd name="connsiteY13" fmla="*/ 159938 h 617036"/>
              <a:gd name="connsiteX14" fmla="*/ 495759 w 618227"/>
              <a:gd name="connsiteY14" fmla="*/ 93837 h 617036"/>
              <a:gd name="connsiteX15" fmla="*/ 462709 w 618227"/>
              <a:gd name="connsiteY15" fmla="*/ 71803 h 617036"/>
              <a:gd name="connsiteX16" fmla="*/ 385591 w 618227"/>
              <a:gd name="connsiteY16" fmla="*/ 49770 h 617036"/>
              <a:gd name="connsiteX17" fmla="*/ 352540 w 618227"/>
              <a:gd name="connsiteY17" fmla="*/ 38753 h 617036"/>
              <a:gd name="connsiteX18" fmla="*/ 286439 w 618227"/>
              <a:gd name="connsiteY18" fmla="*/ 5702 h 617036"/>
              <a:gd name="connsiteX19" fmla="*/ 264405 w 618227"/>
              <a:gd name="connsiteY19" fmla="*/ 38753 h 617036"/>
              <a:gd name="connsiteX20" fmla="*/ 198304 w 618227"/>
              <a:gd name="connsiteY20" fmla="*/ 82820 h 617036"/>
              <a:gd name="connsiteX21" fmla="*/ 187287 w 618227"/>
              <a:gd name="connsiteY21" fmla="*/ 115871 h 617036"/>
              <a:gd name="connsiteX22" fmla="*/ 253388 w 618227"/>
              <a:gd name="connsiteY22" fmla="*/ 148922 h 617036"/>
              <a:gd name="connsiteX23" fmla="*/ 242371 w 618227"/>
              <a:gd name="connsiteY23" fmla="*/ 181972 h 617036"/>
              <a:gd name="connsiteX24" fmla="*/ 209321 w 618227"/>
              <a:gd name="connsiteY24" fmla="*/ 192989 h 617036"/>
              <a:gd name="connsiteX25" fmla="*/ 176270 w 618227"/>
              <a:gd name="connsiteY25" fmla="*/ 215023 h 617036"/>
              <a:gd name="connsiteX26" fmla="*/ 110169 w 618227"/>
              <a:gd name="connsiteY26" fmla="*/ 237056 h 617036"/>
              <a:gd name="connsiteX27" fmla="*/ 77118 w 618227"/>
              <a:gd name="connsiteY27" fmla="*/ 248073 h 617036"/>
              <a:gd name="connsiteX28" fmla="*/ 44068 w 618227"/>
              <a:gd name="connsiteY28" fmla="*/ 259090 h 617036"/>
              <a:gd name="connsiteX29" fmla="*/ 22034 w 618227"/>
              <a:gd name="connsiteY29" fmla="*/ 325191 h 617036"/>
              <a:gd name="connsiteX30" fmla="*/ 88135 w 618227"/>
              <a:gd name="connsiteY30" fmla="*/ 347225 h 617036"/>
              <a:gd name="connsiteX31" fmla="*/ 77118 w 618227"/>
              <a:gd name="connsiteY31" fmla="*/ 413326 h 617036"/>
              <a:gd name="connsiteX32" fmla="*/ 132203 w 618227"/>
              <a:gd name="connsiteY32" fmla="*/ 534512 h 617036"/>
              <a:gd name="connsiteX33" fmla="*/ 154236 w 618227"/>
              <a:gd name="connsiteY33" fmla="*/ 600613 h 617036"/>
              <a:gd name="connsiteX34" fmla="*/ 132203 w 618227"/>
              <a:gd name="connsiteY34" fmla="*/ 600613 h 6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8227" h="617036">
                <a:moveTo>
                  <a:pt x="132203" y="600613"/>
                </a:moveTo>
                <a:cubicBezTo>
                  <a:pt x="146892" y="596941"/>
                  <a:pt x="161711" y="593756"/>
                  <a:pt x="176270" y="589596"/>
                </a:cubicBezTo>
                <a:cubicBezTo>
                  <a:pt x="187436" y="586406"/>
                  <a:pt x="198055" y="581396"/>
                  <a:pt x="209321" y="578579"/>
                </a:cubicBezTo>
                <a:cubicBezTo>
                  <a:pt x="227487" y="574037"/>
                  <a:pt x="246239" y="572103"/>
                  <a:pt x="264405" y="567562"/>
                </a:cubicBezTo>
                <a:cubicBezTo>
                  <a:pt x="275671" y="564746"/>
                  <a:pt x="285960" y="558188"/>
                  <a:pt x="297456" y="556546"/>
                </a:cubicBezTo>
                <a:cubicBezTo>
                  <a:pt x="337610" y="550810"/>
                  <a:pt x="378246" y="549201"/>
                  <a:pt x="418641" y="545529"/>
                </a:cubicBezTo>
                <a:cubicBezTo>
                  <a:pt x="477398" y="457393"/>
                  <a:pt x="400279" y="563891"/>
                  <a:pt x="473726" y="490444"/>
                </a:cubicBezTo>
                <a:cubicBezTo>
                  <a:pt x="483088" y="481082"/>
                  <a:pt x="489838" y="469237"/>
                  <a:pt x="495759" y="457394"/>
                </a:cubicBezTo>
                <a:cubicBezTo>
                  <a:pt x="500952" y="447007"/>
                  <a:pt x="498564" y="432555"/>
                  <a:pt x="506776" y="424343"/>
                </a:cubicBezTo>
                <a:cubicBezTo>
                  <a:pt x="514988" y="416131"/>
                  <a:pt x="528810" y="416998"/>
                  <a:pt x="539827" y="413326"/>
                </a:cubicBezTo>
                <a:cubicBezTo>
                  <a:pt x="546344" y="361193"/>
                  <a:pt x="537168" y="327850"/>
                  <a:pt x="572877" y="292141"/>
                </a:cubicBezTo>
                <a:cubicBezTo>
                  <a:pt x="582240" y="282778"/>
                  <a:pt x="594911" y="277452"/>
                  <a:pt x="605928" y="270107"/>
                </a:cubicBezTo>
                <a:cubicBezTo>
                  <a:pt x="609600" y="259090"/>
                  <a:pt x="618227" y="248598"/>
                  <a:pt x="616945" y="237056"/>
                </a:cubicBezTo>
                <a:cubicBezTo>
                  <a:pt x="607188" y="149248"/>
                  <a:pt x="594996" y="170967"/>
                  <a:pt x="517793" y="159938"/>
                </a:cubicBezTo>
                <a:cubicBezTo>
                  <a:pt x="510448" y="137904"/>
                  <a:pt x="515084" y="106720"/>
                  <a:pt x="495759" y="93837"/>
                </a:cubicBezTo>
                <a:cubicBezTo>
                  <a:pt x="484742" y="86492"/>
                  <a:pt x="474552" y="77724"/>
                  <a:pt x="462709" y="71803"/>
                </a:cubicBezTo>
                <a:cubicBezTo>
                  <a:pt x="445106" y="63002"/>
                  <a:pt x="402054" y="54474"/>
                  <a:pt x="385591" y="49770"/>
                </a:cubicBezTo>
                <a:cubicBezTo>
                  <a:pt x="374425" y="46580"/>
                  <a:pt x="363557" y="42425"/>
                  <a:pt x="352540" y="38753"/>
                </a:cubicBezTo>
                <a:cubicBezTo>
                  <a:pt x="345580" y="34113"/>
                  <a:pt x="300693" y="0"/>
                  <a:pt x="286439" y="5702"/>
                </a:cubicBezTo>
                <a:cubicBezTo>
                  <a:pt x="274145" y="10620"/>
                  <a:pt x="274370" y="30034"/>
                  <a:pt x="264405" y="38753"/>
                </a:cubicBezTo>
                <a:cubicBezTo>
                  <a:pt x="244476" y="56191"/>
                  <a:pt x="198304" y="82820"/>
                  <a:pt x="198304" y="82820"/>
                </a:cubicBezTo>
                <a:cubicBezTo>
                  <a:pt x="194632" y="93837"/>
                  <a:pt x="182974" y="105089"/>
                  <a:pt x="187287" y="115871"/>
                </a:cubicBezTo>
                <a:cubicBezTo>
                  <a:pt x="193858" y="132299"/>
                  <a:pt x="239475" y="144284"/>
                  <a:pt x="253388" y="148922"/>
                </a:cubicBezTo>
                <a:cubicBezTo>
                  <a:pt x="249716" y="159939"/>
                  <a:pt x="250582" y="173761"/>
                  <a:pt x="242371" y="181972"/>
                </a:cubicBezTo>
                <a:cubicBezTo>
                  <a:pt x="234160" y="190183"/>
                  <a:pt x="219708" y="187796"/>
                  <a:pt x="209321" y="192989"/>
                </a:cubicBezTo>
                <a:cubicBezTo>
                  <a:pt x="197478" y="198911"/>
                  <a:pt x="188370" y="209645"/>
                  <a:pt x="176270" y="215023"/>
                </a:cubicBezTo>
                <a:cubicBezTo>
                  <a:pt x="155046" y="224456"/>
                  <a:pt x="132203" y="229712"/>
                  <a:pt x="110169" y="237056"/>
                </a:cubicBezTo>
                <a:lnTo>
                  <a:pt x="77118" y="248073"/>
                </a:lnTo>
                <a:lnTo>
                  <a:pt x="44068" y="259090"/>
                </a:lnTo>
                <a:cubicBezTo>
                  <a:pt x="36723" y="281124"/>
                  <a:pt x="0" y="317846"/>
                  <a:pt x="22034" y="325191"/>
                </a:cubicBezTo>
                <a:lnTo>
                  <a:pt x="88135" y="347225"/>
                </a:lnTo>
                <a:cubicBezTo>
                  <a:pt x="118097" y="437112"/>
                  <a:pt x="88767" y="320134"/>
                  <a:pt x="77118" y="413326"/>
                </a:cubicBezTo>
                <a:cubicBezTo>
                  <a:pt x="68920" y="478913"/>
                  <a:pt x="112267" y="474702"/>
                  <a:pt x="132203" y="534512"/>
                </a:cubicBezTo>
                <a:cubicBezTo>
                  <a:pt x="139547" y="556546"/>
                  <a:pt x="137813" y="617036"/>
                  <a:pt x="154236" y="600613"/>
                </a:cubicBezTo>
                <a:lnTo>
                  <a:pt x="132203" y="600613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Voľná forma 12"/>
          <p:cNvSpPr/>
          <p:nvPr/>
        </p:nvSpPr>
        <p:spPr>
          <a:xfrm>
            <a:off x="2614613" y="3446463"/>
            <a:ext cx="419100" cy="271462"/>
          </a:xfrm>
          <a:custGeom>
            <a:avLst/>
            <a:gdLst>
              <a:gd name="connsiteX0" fmla="*/ 415094 w 419168"/>
              <a:gd name="connsiteY0" fmla="*/ 35191 h 271738"/>
              <a:gd name="connsiteX1" fmla="*/ 382043 w 419168"/>
              <a:gd name="connsiteY1" fmla="*/ 24174 h 271738"/>
              <a:gd name="connsiteX2" fmla="*/ 348992 w 419168"/>
              <a:gd name="connsiteY2" fmla="*/ 2141 h 271738"/>
              <a:gd name="connsiteX3" fmla="*/ 304925 w 419168"/>
              <a:gd name="connsiteY3" fmla="*/ 13157 h 271738"/>
              <a:gd name="connsiteX4" fmla="*/ 271874 w 419168"/>
              <a:gd name="connsiteY4" fmla="*/ 35191 h 271738"/>
              <a:gd name="connsiteX5" fmla="*/ 282891 w 419168"/>
              <a:gd name="connsiteY5" fmla="*/ 68242 h 271738"/>
              <a:gd name="connsiteX6" fmla="*/ 216790 w 419168"/>
              <a:gd name="connsiteY6" fmla="*/ 90275 h 271738"/>
              <a:gd name="connsiteX7" fmla="*/ 172722 w 419168"/>
              <a:gd name="connsiteY7" fmla="*/ 46208 h 271738"/>
              <a:gd name="connsiteX8" fmla="*/ 139672 w 419168"/>
              <a:gd name="connsiteY8" fmla="*/ 24174 h 271738"/>
              <a:gd name="connsiteX9" fmla="*/ 106621 w 419168"/>
              <a:gd name="connsiteY9" fmla="*/ 35191 h 271738"/>
              <a:gd name="connsiteX10" fmla="*/ 84588 w 419168"/>
              <a:gd name="connsiteY10" fmla="*/ 101292 h 271738"/>
              <a:gd name="connsiteX11" fmla="*/ 51537 w 419168"/>
              <a:gd name="connsiteY11" fmla="*/ 112309 h 271738"/>
              <a:gd name="connsiteX12" fmla="*/ 40520 w 419168"/>
              <a:gd name="connsiteY12" fmla="*/ 145360 h 271738"/>
              <a:gd name="connsiteX13" fmla="*/ 29503 w 419168"/>
              <a:gd name="connsiteY13" fmla="*/ 211461 h 271738"/>
              <a:gd name="connsiteX14" fmla="*/ 62554 w 419168"/>
              <a:gd name="connsiteY14" fmla="*/ 222478 h 271738"/>
              <a:gd name="connsiteX15" fmla="*/ 73571 w 419168"/>
              <a:gd name="connsiteY15" fmla="*/ 255528 h 271738"/>
              <a:gd name="connsiteX16" fmla="*/ 106621 w 419168"/>
              <a:gd name="connsiteY16" fmla="*/ 266545 h 271738"/>
              <a:gd name="connsiteX17" fmla="*/ 117638 w 419168"/>
              <a:gd name="connsiteY17" fmla="*/ 233495 h 271738"/>
              <a:gd name="connsiteX18" fmla="*/ 128655 w 419168"/>
              <a:gd name="connsiteY18" fmla="*/ 189427 h 271738"/>
              <a:gd name="connsiteX19" fmla="*/ 161706 w 419168"/>
              <a:gd name="connsiteY19" fmla="*/ 178410 h 271738"/>
              <a:gd name="connsiteX20" fmla="*/ 249841 w 419168"/>
              <a:gd name="connsiteY20" fmla="*/ 156377 h 271738"/>
              <a:gd name="connsiteX21" fmla="*/ 282891 w 419168"/>
              <a:gd name="connsiteY21" fmla="*/ 134343 h 271738"/>
              <a:gd name="connsiteX22" fmla="*/ 348992 w 419168"/>
              <a:gd name="connsiteY22" fmla="*/ 123326 h 271738"/>
              <a:gd name="connsiteX23" fmla="*/ 360009 w 419168"/>
              <a:gd name="connsiteY23" fmla="*/ 90275 h 271738"/>
              <a:gd name="connsiteX24" fmla="*/ 393060 w 419168"/>
              <a:gd name="connsiteY24" fmla="*/ 68242 h 271738"/>
              <a:gd name="connsiteX25" fmla="*/ 415094 w 419168"/>
              <a:gd name="connsiteY25" fmla="*/ 35191 h 27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168" h="271738">
                <a:moveTo>
                  <a:pt x="415094" y="35191"/>
                </a:moveTo>
                <a:cubicBezTo>
                  <a:pt x="413258" y="27846"/>
                  <a:pt x="392430" y="29367"/>
                  <a:pt x="382043" y="24174"/>
                </a:cubicBezTo>
                <a:cubicBezTo>
                  <a:pt x="370200" y="18253"/>
                  <a:pt x="362100" y="4014"/>
                  <a:pt x="348992" y="2141"/>
                </a:cubicBezTo>
                <a:cubicBezTo>
                  <a:pt x="334003" y="0"/>
                  <a:pt x="319614" y="9485"/>
                  <a:pt x="304925" y="13157"/>
                </a:cubicBezTo>
                <a:cubicBezTo>
                  <a:pt x="293908" y="20502"/>
                  <a:pt x="276792" y="22897"/>
                  <a:pt x="271874" y="35191"/>
                </a:cubicBezTo>
                <a:cubicBezTo>
                  <a:pt x="267561" y="45973"/>
                  <a:pt x="291103" y="60030"/>
                  <a:pt x="282891" y="68242"/>
                </a:cubicBezTo>
                <a:cubicBezTo>
                  <a:pt x="266468" y="84665"/>
                  <a:pt x="216790" y="90275"/>
                  <a:pt x="216790" y="90275"/>
                </a:cubicBezTo>
                <a:cubicBezTo>
                  <a:pt x="144681" y="66241"/>
                  <a:pt x="215452" y="99622"/>
                  <a:pt x="172722" y="46208"/>
                </a:cubicBezTo>
                <a:cubicBezTo>
                  <a:pt x="164451" y="35869"/>
                  <a:pt x="150689" y="31519"/>
                  <a:pt x="139672" y="24174"/>
                </a:cubicBezTo>
                <a:cubicBezTo>
                  <a:pt x="128655" y="27846"/>
                  <a:pt x="113371" y="25741"/>
                  <a:pt x="106621" y="35191"/>
                </a:cubicBezTo>
                <a:cubicBezTo>
                  <a:pt x="93122" y="54090"/>
                  <a:pt x="106622" y="93947"/>
                  <a:pt x="84588" y="101292"/>
                </a:cubicBezTo>
                <a:lnTo>
                  <a:pt x="51537" y="112309"/>
                </a:lnTo>
                <a:cubicBezTo>
                  <a:pt x="47865" y="123326"/>
                  <a:pt x="45714" y="134973"/>
                  <a:pt x="40520" y="145360"/>
                </a:cubicBezTo>
                <a:cubicBezTo>
                  <a:pt x="28347" y="169706"/>
                  <a:pt x="0" y="181958"/>
                  <a:pt x="29503" y="211461"/>
                </a:cubicBezTo>
                <a:cubicBezTo>
                  <a:pt x="37715" y="219673"/>
                  <a:pt x="51537" y="218806"/>
                  <a:pt x="62554" y="222478"/>
                </a:cubicBezTo>
                <a:cubicBezTo>
                  <a:pt x="66226" y="233495"/>
                  <a:pt x="65360" y="247317"/>
                  <a:pt x="73571" y="255528"/>
                </a:cubicBezTo>
                <a:cubicBezTo>
                  <a:pt x="81782" y="263739"/>
                  <a:pt x="96234" y="271738"/>
                  <a:pt x="106621" y="266545"/>
                </a:cubicBezTo>
                <a:cubicBezTo>
                  <a:pt x="117008" y="261352"/>
                  <a:pt x="114448" y="244661"/>
                  <a:pt x="117638" y="233495"/>
                </a:cubicBezTo>
                <a:cubicBezTo>
                  <a:pt x="121798" y="218936"/>
                  <a:pt x="119196" y="201250"/>
                  <a:pt x="128655" y="189427"/>
                </a:cubicBezTo>
                <a:cubicBezTo>
                  <a:pt x="135910" y="180359"/>
                  <a:pt x="150440" y="181226"/>
                  <a:pt x="161706" y="178410"/>
                </a:cubicBezTo>
                <a:lnTo>
                  <a:pt x="249841" y="156377"/>
                </a:lnTo>
                <a:cubicBezTo>
                  <a:pt x="260858" y="149032"/>
                  <a:pt x="270330" y="138530"/>
                  <a:pt x="282891" y="134343"/>
                </a:cubicBezTo>
                <a:cubicBezTo>
                  <a:pt x="304082" y="127279"/>
                  <a:pt x="329598" y="134409"/>
                  <a:pt x="348992" y="123326"/>
                </a:cubicBezTo>
                <a:cubicBezTo>
                  <a:pt x="359075" y="117564"/>
                  <a:pt x="352754" y="99343"/>
                  <a:pt x="360009" y="90275"/>
                </a:cubicBezTo>
                <a:cubicBezTo>
                  <a:pt x="368280" y="79936"/>
                  <a:pt x="382043" y="75586"/>
                  <a:pt x="393060" y="68242"/>
                </a:cubicBezTo>
                <a:cubicBezTo>
                  <a:pt x="419168" y="29080"/>
                  <a:pt x="416930" y="42536"/>
                  <a:pt x="415094" y="35191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Voľná forma 13"/>
          <p:cNvSpPr/>
          <p:nvPr/>
        </p:nvSpPr>
        <p:spPr>
          <a:xfrm>
            <a:off x="3640138" y="4130675"/>
            <a:ext cx="149225" cy="133350"/>
          </a:xfrm>
          <a:custGeom>
            <a:avLst/>
            <a:gdLst>
              <a:gd name="connsiteX0" fmla="*/ 127687 w 149721"/>
              <a:gd name="connsiteY0" fmla="*/ 77118 h 132203"/>
              <a:gd name="connsiteX1" fmla="*/ 127687 w 149721"/>
              <a:gd name="connsiteY1" fmla="*/ 11017 h 132203"/>
              <a:gd name="connsiteX2" fmla="*/ 94636 w 149721"/>
              <a:gd name="connsiteY2" fmla="*/ 0 h 132203"/>
              <a:gd name="connsiteX3" fmla="*/ 39552 w 149721"/>
              <a:gd name="connsiteY3" fmla="*/ 11017 h 132203"/>
              <a:gd name="connsiteX4" fmla="*/ 6501 w 149721"/>
              <a:gd name="connsiteY4" fmla="*/ 22034 h 132203"/>
              <a:gd name="connsiteX5" fmla="*/ 39552 w 149721"/>
              <a:gd name="connsiteY5" fmla="*/ 121186 h 132203"/>
              <a:gd name="connsiteX6" fmla="*/ 72602 w 149721"/>
              <a:gd name="connsiteY6" fmla="*/ 132203 h 132203"/>
              <a:gd name="connsiteX7" fmla="*/ 94636 w 149721"/>
              <a:gd name="connsiteY7" fmla="*/ 99152 h 132203"/>
              <a:gd name="connsiteX8" fmla="*/ 127687 w 149721"/>
              <a:gd name="connsiteY8" fmla="*/ 77118 h 1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1" h="132203">
                <a:moveTo>
                  <a:pt x="127687" y="77118"/>
                </a:moveTo>
                <a:cubicBezTo>
                  <a:pt x="133195" y="62429"/>
                  <a:pt x="149721" y="33051"/>
                  <a:pt x="127687" y="11017"/>
                </a:cubicBezTo>
                <a:cubicBezTo>
                  <a:pt x="119475" y="2805"/>
                  <a:pt x="105653" y="3672"/>
                  <a:pt x="94636" y="0"/>
                </a:cubicBezTo>
                <a:cubicBezTo>
                  <a:pt x="76275" y="3672"/>
                  <a:pt x="57718" y="6475"/>
                  <a:pt x="39552" y="11017"/>
                </a:cubicBezTo>
                <a:cubicBezTo>
                  <a:pt x="28286" y="13834"/>
                  <a:pt x="9691" y="10868"/>
                  <a:pt x="6501" y="22034"/>
                </a:cubicBezTo>
                <a:cubicBezTo>
                  <a:pt x="0" y="44787"/>
                  <a:pt x="16802" y="102985"/>
                  <a:pt x="39552" y="121186"/>
                </a:cubicBezTo>
                <a:cubicBezTo>
                  <a:pt x="48620" y="128440"/>
                  <a:pt x="61585" y="128531"/>
                  <a:pt x="72602" y="132203"/>
                </a:cubicBezTo>
                <a:cubicBezTo>
                  <a:pt x="79947" y="121186"/>
                  <a:pt x="84297" y="107423"/>
                  <a:pt x="94636" y="99152"/>
                </a:cubicBezTo>
                <a:cubicBezTo>
                  <a:pt x="134654" y="67137"/>
                  <a:pt x="122179" y="91807"/>
                  <a:pt x="127687" y="7711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2713038" y="5472113"/>
            <a:ext cx="319087" cy="427037"/>
          </a:xfrm>
          <a:custGeom>
            <a:avLst/>
            <a:gdLst>
              <a:gd name="connsiteX0" fmla="*/ 316533 w 318369"/>
              <a:gd name="connsiteY0" fmla="*/ 300543 h 427093"/>
              <a:gd name="connsiteX1" fmla="*/ 305516 w 318369"/>
              <a:gd name="connsiteY1" fmla="*/ 267492 h 427093"/>
              <a:gd name="connsiteX2" fmla="*/ 294499 w 318369"/>
              <a:gd name="connsiteY2" fmla="*/ 168340 h 427093"/>
              <a:gd name="connsiteX3" fmla="*/ 261448 w 318369"/>
              <a:gd name="connsiteY3" fmla="*/ 135290 h 427093"/>
              <a:gd name="connsiteX4" fmla="*/ 195347 w 318369"/>
              <a:gd name="connsiteY4" fmla="*/ 91222 h 427093"/>
              <a:gd name="connsiteX5" fmla="*/ 129246 w 318369"/>
              <a:gd name="connsiteY5" fmla="*/ 58171 h 427093"/>
              <a:gd name="connsiteX6" fmla="*/ 63145 w 318369"/>
              <a:gd name="connsiteY6" fmla="*/ 25121 h 427093"/>
              <a:gd name="connsiteX7" fmla="*/ 52128 w 318369"/>
              <a:gd name="connsiteY7" fmla="*/ 91222 h 427093"/>
              <a:gd name="connsiteX8" fmla="*/ 30094 w 318369"/>
              <a:gd name="connsiteY8" fmla="*/ 124273 h 427093"/>
              <a:gd name="connsiteX9" fmla="*/ 52128 w 318369"/>
              <a:gd name="connsiteY9" fmla="*/ 245458 h 427093"/>
              <a:gd name="connsiteX10" fmla="*/ 74161 w 318369"/>
              <a:gd name="connsiteY10" fmla="*/ 278509 h 427093"/>
              <a:gd name="connsiteX11" fmla="*/ 107212 w 318369"/>
              <a:gd name="connsiteY11" fmla="*/ 289526 h 427093"/>
              <a:gd name="connsiteX12" fmla="*/ 162296 w 318369"/>
              <a:gd name="connsiteY12" fmla="*/ 377661 h 427093"/>
              <a:gd name="connsiteX13" fmla="*/ 184330 w 318369"/>
              <a:gd name="connsiteY13" fmla="*/ 410711 h 427093"/>
              <a:gd name="connsiteX14" fmla="*/ 294499 w 318369"/>
              <a:gd name="connsiteY14" fmla="*/ 366644 h 427093"/>
              <a:gd name="connsiteX15" fmla="*/ 316533 w 318369"/>
              <a:gd name="connsiteY15" fmla="*/ 300543 h 4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69" h="427093">
                <a:moveTo>
                  <a:pt x="316533" y="300543"/>
                </a:moveTo>
                <a:cubicBezTo>
                  <a:pt x="318369" y="284018"/>
                  <a:pt x="307425" y="278947"/>
                  <a:pt x="305516" y="267492"/>
                </a:cubicBezTo>
                <a:cubicBezTo>
                  <a:pt x="300049" y="234690"/>
                  <a:pt x="305015" y="199888"/>
                  <a:pt x="294499" y="168340"/>
                </a:cubicBezTo>
                <a:cubicBezTo>
                  <a:pt x="289572" y="153559"/>
                  <a:pt x="271422" y="147259"/>
                  <a:pt x="261448" y="135290"/>
                </a:cubicBezTo>
                <a:cubicBezTo>
                  <a:pt x="221404" y="87238"/>
                  <a:pt x="263250" y="108198"/>
                  <a:pt x="195347" y="91222"/>
                </a:cubicBezTo>
                <a:cubicBezTo>
                  <a:pt x="100635" y="28081"/>
                  <a:pt x="220462" y="103778"/>
                  <a:pt x="129246" y="58171"/>
                </a:cubicBezTo>
                <a:cubicBezTo>
                  <a:pt x="43820" y="15459"/>
                  <a:pt x="146217" y="52812"/>
                  <a:pt x="63145" y="25121"/>
                </a:cubicBezTo>
                <a:cubicBezTo>
                  <a:pt x="0" y="119836"/>
                  <a:pt x="67332" y="0"/>
                  <a:pt x="52128" y="91222"/>
                </a:cubicBezTo>
                <a:cubicBezTo>
                  <a:pt x="49951" y="104283"/>
                  <a:pt x="37439" y="113256"/>
                  <a:pt x="30094" y="124273"/>
                </a:cubicBezTo>
                <a:cubicBezTo>
                  <a:pt x="33892" y="154660"/>
                  <a:pt x="35144" y="211490"/>
                  <a:pt x="52128" y="245458"/>
                </a:cubicBezTo>
                <a:cubicBezTo>
                  <a:pt x="58049" y="257301"/>
                  <a:pt x="63822" y="270238"/>
                  <a:pt x="74161" y="278509"/>
                </a:cubicBezTo>
                <a:cubicBezTo>
                  <a:pt x="83229" y="285764"/>
                  <a:pt x="96195" y="285854"/>
                  <a:pt x="107212" y="289526"/>
                </a:cubicBezTo>
                <a:cubicBezTo>
                  <a:pt x="133433" y="368188"/>
                  <a:pt x="109921" y="342744"/>
                  <a:pt x="162296" y="377661"/>
                </a:cubicBezTo>
                <a:cubicBezTo>
                  <a:pt x="169641" y="388678"/>
                  <a:pt x="171347" y="408114"/>
                  <a:pt x="184330" y="410711"/>
                </a:cubicBezTo>
                <a:cubicBezTo>
                  <a:pt x="266242" y="427093"/>
                  <a:pt x="264700" y="411341"/>
                  <a:pt x="294499" y="366644"/>
                </a:cubicBezTo>
                <a:cubicBezTo>
                  <a:pt x="317694" y="297059"/>
                  <a:pt x="314697" y="317068"/>
                  <a:pt x="316533" y="30054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3392488" y="5092700"/>
            <a:ext cx="496887" cy="812800"/>
          </a:xfrm>
          <a:custGeom>
            <a:avLst/>
            <a:gdLst>
              <a:gd name="connsiteX0" fmla="*/ 441957 w 497041"/>
              <a:gd name="connsiteY0" fmla="*/ 789910 h 811944"/>
              <a:gd name="connsiteX1" fmla="*/ 452974 w 497041"/>
              <a:gd name="connsiteY1" fmla="*/ 734826 h 811944"/>
              <a:gd name="connsiteX2" fmla="*/ 463991 w 497041"/>
              <a:gd name="connsiteY2" fmla="*/ 701775 h 811944"/>
              <a:gd name="connsiteX3" fmla="*/ 486024 w 497041"/>
              <a:gd name="connsiteY3" fmla="*/ 580590 h 811944"/>
              <a:gd name="connsiteX4" fmla="*/ 463991 w 497041"/>
              <a:gd name="connsiteY4" fmla="*/ 547539 h 811944"/>
              <a:gd name="connsiteX5" fmla="*/ 497041 w 497041"/>
              <a:gd name="connsiteY5" fmla="*/ 448387 h 811944"/>
              <a:gd name="connsiteX6" fmla="*/ 475007 w 497041"/>
              <a:gd name="connsiteY6" fmla="*/ 404320 h 811944"/>
              <a:gd name="connsiteX7" fmla="*/ 463991 w 497041"/>
              <a:gd name="connsiteY7" fmla="*/ 371269 h 811944"/>
              <a:gd name="connsiteX8" fmla="*/ 419923 w 497041"/>
              <a:gd name="connsiteY8" fmla="*/ 360252 h 811944"/>
              <a:gd name="connsiteX9" fmla="*/ 397889 w 497041"/>
              <a:gd name="connsiteY9" fmla="*/ 327202 h 811944"/>
              <a:gd name="connsiteX10" fmla="*/ 364839 w 497041"/>
              <a:gd name="connsiteY10" fmla="*/ 217033 h 811944"/>
              <a:gd name="connsiteX11" fmla="*/ 353822 w 497041"/>
              <a:gd name="connsiteY11" fmla="*/ 73814 h 811944"/>
              <a:gd name="connsiteX12" fmla="*/ 287721 w 497041"/>
              <a:gd name="connsiteY12" fmla="*/ 51780 h 811944"/>
              <a:gd name="connsiteX13" fmla="*/ 133485 w 497041"/>
              <a:gd name="connsiteY13" fmla="*/ 40763 h 811944"/>
              <a:gd name="connsiteX14" fmla="*/ 67383 w 497041"/>
              <a:gd name="connsiteY14" fmla="*/ 29746 h 811944"/>
              <a:gd name="connsiteX15" fmla="*/ 56367 w 497041"/>
              <a:gd name="connsiteY15" fmla="*/ 73814 h 811944"/>
              <a:gd name="connsiteX16" fmla="*/ 12299 w 497041"/>
              <a:gd name="connsiteY16" fmla="*/ 84831 h 811944"/>
              <a:gd name="connsiteX17" fmla="*/ 1282 w 497041"/>
              <a:gd name="connsiteY17" fmla="*/ 117881 h 811944"/>
              <a:gd name="connsiteX18" fmla="*/ 45350 w 497041"/>
              <a:gd name="connsiteY18" fmla="*/ 217033 h 811944"/>
              <a:gd name="connsiteX19" fmla="*/ 56367 w 497041"/>
              <a:gd name="connsiteY19" fmla="*/ 316185 h 811944"/>
              <a:gd name="connsiteX20" fmla="*/ 89417 w 497041"/>
              <a:gd name="connsiteY20" fmla="*/ 448387 h 811944"/>
              <a:gd name="connsiteX21" fmla="*/ 100434 w 497041"/>
              <a:gd name="connsiteY21" fmla="*/ 503472 h 811944"/>
              <a:gd name="connsiteX22" fmla="*/ 111451 w 497041"/>
              <a:gd name="connsiteY22" fmla="*/ 536522 h 811944"/>
              <a:gd name="connsiteX23" fmla="*/ 144501 w 497041"/>
              <a:gd name="connsiteY23" fmla="*/ 547539 h 811944"/>
              <a:gd name="connsiteX24" fmla="*/ 155518 w 497041"/>
              <a:gd name="connsiteY24" fmla="*/ 580590 h 811944"/>
              <a:gd name="connsiteX25" fmla="*/ 188569 w 497041"/>
              <a:gd name="connsiteY25" fmla="*/ 591607 h 811944"/>
              <a:gd name="connsiteX26" fmla="*/ 221620 w 497041"/>
              <a:gd name="connsiteY26" fmla="*/ 701775 h 811944"/>
              <a:gd name="connsiteX27" fmla="*/ 243653 w 497041"/>
              <a:gd name="connsiteY27" fmla="*/ 767876 h 811944"/>
              <a:gd name="connsiteX28" fmla="*/ 309754 w 497041"/>
              <a:gd name="connsiteY28" fmla="*/ 811944 h 811944"/>
              <a:gd name="connsiteX29" fmla="*/ 419923 w 497041"/>
              <a:gd name="connsiteY29" fmla="*/ 800927 h 811944"/>
              <a:gd name="connsiteX30" fmla="*/ 452974 w 497041"/>
              <a:gd name="connsiteY30" fmla="*/ 778893 h 811944"/>
              <a:gd name="connsiteX31" fmla="*/ 441957 w 497041"/>
              <a:gd name="connsiteY31" fmla="*/ 789910 h 8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041" h="811944">
                <a:moveTo>
                  <a:pt x="441957" y="789910"/>
                </a:moveTo>
                <a:cubicBezTo>
                  <a:pt x="445629" y="771549"/>
                  <a:pt x="448432" y="752992"/>
                  <a:pt x="452974" y="734826"/>
                </a:cubicBezTo>
                <a:cubicBezTo>
                  <a:pt x="455791" y="723560"/>
                  <a:pt x="461914" y="713201"/>
                  <a:pt x="463991" y="701775"/>
                </a:cubicBezTo>
                <a:cubicBezTo>
                  <a:pt x="488904" y="564747"/>
                  <a:pt x="460758" y="656385"/>
                  <a:pt x="486024" y="580590"/>
                </a:cubicBezTo>
                <a:cubicBezTo>
                  <a:pt x="478680" y="569573"/>
                  <a:pt x="465453" y="560699"/>
                  <a:pt x="463991" y="547539"/>
                </a:cubicBezTo>
                <a:cubicBezTo>
                  <a:pt x="458336" y="496648"/>
                  <a:pt x="473788" y="483266"/>
                  <a:pt x="497041" y="448387"/>
                </a:cubicBezTo>
                <a:cubicBezTo>
                  <a:pt x="489696" y="433698"/>
                  <a:pt x="481476" y="419415"/>
                  <a:pt x="475007" y="404320"/>
                </a:cubicBezTo>
                <a:cubicBezTo>
                  <a:pt x="470433" y="393646"/>
                  <a:pt x="473059" y="378524"/>
                  <a:pt x="463991" y="371269"/>
                </a:cubicBezTo>
                <a:cubicBezTo>
                  <a:pt x="452168" y="361810"/>
                  <a:pt x="434612" y="363924"/>
                  <a:pt x="419923" y="360252"/>
                </a:cubicBezTo>
                <a:cubicBezTo>
                  <a:pt x="412578" y="349235"/>
                  <a:pt x="403266" y="339301"/>
                  <a:pt x="397889" y="327202"/>
                </a:cubicBezTo>
                <a:cubicBezTo>
                  <a:pt x="382564" y="292721"/>
                  <a:pt x="373994" y="253654"/>
                  <a:pt x="364839" y="217033"/>
                </a:cubicBezTo>
                <a:cubicBezTo>
                  <a:pt x="361167" y="169293"/>
                  <a:pt x="374070" y="117203"/>
                  <a:pt x="353822" y="73814"/>
                </a:cubicBezTo>
                <a:cubicBezTo>
                  <a:pt x="344000" y="52767"/>
                  <a:pt x="310888" y="53435"/>
                  <a:pt x="287721" y="51780"/>
                </a:cubicBezTo>
                <a:lnTo>
                  <a:pt x="133485" y="40763"/>
                </a:lnTo>
                <a:cubicBezTo>
                  <a:pt x="115645" y="28870"/>
                  <a:pt x="91180" y="0"/>
                  <a:pt x="67383" y="29746"/>
                </a:cubicBezTo>
                <a:cubicBezTo>
                  <a:pt x="57924" y="41569"/>
                  <a:pt x="67073" y="63107"/>
                  <a:pt x="56367" y="73814"/>
                </a:cubicBezTo>
                <a:cubicBezTo>
                  <a:pt x="45660" y="84521"/>
                  <a:pt x="26988" y="81159"/>
                  <a:pt x="12299" y="84831"/>
                </a:cubicBezTo>
                <a:cubicBezTo>
                  <a:pt x="8627" y="95848"/>
                  <a:pt x="0" y="106339"/>
                  <a:pt x="1282" y="117881"/>
                </a:cubicBezTo>
                <a:cubicBezTo>
                  <a:pt x="6526" y="165080"/>
                  <a:pt x="22391" y="182595"/>
                  <a:pt x="45350" y="217033"/>
                </a:cubicBezTo>
                <a:cubicBezTo>
                  <a:pt x="71055" y="294151"/>
                  <a:pt x="74727" y="261100"/>
                  <a:pt x="56367" y="316185"/>
                </a:cubicBezTo>
                <a:cubicBezTo>
                  <a:pt x="88548" y="412732"/>
                  <a:pt x="71615" y="350475"/>
                  <a:pt x="89417" y="448387"/>
                </a:cubicBezTo>
                <a:cubicBezTo>
                  <a:pt x="92767" y="466810"/>
                  <a:pt x="95892" y="485306"/>
                  <a:pt x="100434" y="503472"/>
                </a:cubicBezTo>
                <a:cubicBezTo>
                  <a:pt x="103251" y="514738"/>
                  <a:pt x="103240" y="528311"/>
                  <a:pt x="111451" y="536522"/>
                </a:cubicBezTo>
                <a:cubicBezTo>
                  <a:pt x="119662" y="544733"/>
                  <a:pt x="133484" y="543867"/>
                  <a:pt x="144501" y="547539"/>
                </a:cubicBezTo>
                <a:cubicBezTo>
                  <a:pt x="148173" y="558556"/>
                  <a:pt x="147306" y="572378"/>
                  <a:pt x="155518" y="580590"/>
                </a:cubicBezTo>
                <a:cubicBezTo>
                  <a:pt x="163730" y="588802"/>
                  <a:pt x="181819" y="582157"/>
                  <a:pt x="188569" y="591607"/>
                </a:cubicBezTo>
                <a:cubicBezTo>
                  <a:pt x="202000" y="610410"/>
                  <a:pt x="213700" y="675375"/>
                  <a:pt x="221620" y="701775"/>
                </a:cubicBezTo>
                <a:cubicBezTo>
                  <a:pt x="228294" y="724021"/>
                  <a:pt x="224328" y="754993"/>
                  <a:pt x="243653" y="767876"/>
                </a:cubicBezTo>
                <a:lnTo>
                  <a:pt x="309754" y="811944"/>
                </a:lnTo>
                <a:cubicBezTo>
                  <a:pt x="346477" y="808272"/>
                  <a:pt x="383962" y="809226"/>
                  <a:pt x="419923" y="800927"/>
                </a:cubicBezTo>
                <a:cubicBezTo>
                  <a:pt x="432825" y="797950"/>
                  <a:pt x="447052" y="790736"/>
                  <a:pt x="452974" y="778893"/>
                </a:cubicBezTo>
                <a:lnTo>
                  <a:pt x="441957" y="78991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6078538" y="5718175"/>
            <a:ext cx="190500" cy="222250"/>
          </a:xfrm>
          <a:custGeom>
            <a:avLst/>
            <a:gdLst>
              <a:gd name="connsiteX0" fmla="*/ 79714 w 189878"/>
              <a:gd name="connsiteY0" fmla="*/ 220338 h 222174"/>
              <a:gd name="connsiteX1" fmla="*/ 134798 w 189878"/>
              <a:gd name="connsiteY1" fmla="*/ 209321 h 222174"/>
              <a:gd name="connsiteX2" fmla="*/ 145815 w 189878"/>
              <a:gd name="connsiteY2" fmla="*/ 165253 h 222174"/>
              <a:gd name="connsiteX3" fmla="*/ 178866 w 189878"/>
              <a:gd name="connsiteY3" fmla="*/ 143219 h 222174"/>
              <a:gd name="connsiteX4" fmla="*/ 134798 w 189878"/>
              <a:gd name="connsiteY4" fmla="*/ 55085 h 222174"/>
              <a:gd name="connsiteX5" fmla="*/ 112765 w 189878"/>
              <a:gd name="connsiteY5" fmla="*/ 22034 h 222174"/>
              <a:gd name="connsiteX6" fmla="*/ 46663 w 189878"/>
              <a:gd name="connsiteY6" fmla="*/ 0 h 222174"/>
              <a:gd name="connsiteX7" fmla="*/ 13613 w 189878"/>
              <a:gd name="connsiteY7" fmla="*/ 11017 h 222174"/>
              <a:gd name="connsiteX8" fmla="*/ 2596 w 189878"/>
              <a:gd name="connsiteY8" fmla="*/ 44068 h 222174"/>
              <a:gd name="connsiteX9" fmla="*/ 24630 w 189878"/>
              <a:gd name="connsiteY9" fmla="*/ 132203 h 222174"/>
              <a:gd name="connsiteX10" fmla="*/ 2596 w 189878"/>
              <a:gd name="connsiteY10" fmla="*/ 165253 h 222174"/>
              <a:gd name="connsiteX11" fmla="*/ 79714 w 189878"/>
              <a:gd name="connsiteY11" fmla="*/ 198304 h 222174"/>
              <a:gd name="connsiteX12" fmla="*/ 79714 w 189878"/>
              <a:gd name="connsiteY12" fmla="*/ 220338 h 22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8" h="222174">
                <a:moveTo>
                  <a:pt x="79714" y="220338"/>
                </a:moveTo>
                <a:cubicBezTo>
                  <a:pt x="88895" y="222174"/>
                  <a:pt x="120413" y="221309"/>
                  <a:pt x="134798" y="209321"/>
                </a:cubicBezTo>
                <a:cubicBezTo>
                  <a:pt x="146430" y="199628"/>
                  <a:pt x="137416" y="177851"/>
                  <a:pt x="145815" y="165253"/>
                </a:cubicBezTo>
                <a:cubicBezTo>
                  <a:pt x="153160" y="154236"/>
                  <a:pt x="167849" y="150564"/>
                  <a:pt x="178866" y="143219"/>
                </a:cubicBezTo>
                <a:cubicBezTo>
                  <a:pt x="159864" y="29208"/>
                  <a:pt x="189878" y="110165"/>
                  <a:pt x="134798" y="55085"/>
                </a:cubicBezTo>
                <a:cubicBezTo>
                  <a:pt x="125435" y="45722"/>
                  <a:pt x="123993" y="29052"/>
                  <a:pt x="112765" y="22034"/>
                </a:cubicBezTo>
                <a:cubicBezTo>
                  <a:pt x="93070" y="9724"/>
                  <a:pt x="46663" y="0"/>
                  <a:pt x="46663" y="0"/>
                </a:cubicBezTo>
                <a:cubicBezTo>
                  <a:pt x="35646" y="3672"/>
                  <a:pt x="21824" y="2806"/>
                  <a:pt x="13613" y="11017"/>
                </a:cubicBezTo>
                <a:cubicBezTo>
                  <a:pt x="5402" y="19229"/>
                  <a:pt x="2596" y="32455"/>
                  <a:pt x="2596" y="44068"/>
                </a:cubicBezTo>
                <a:cubicBezTo>
                  <a:pt x="2596" y="70656"/>
                  <a:pt x="15937" y="106123"/>
                  <a:pt x="24630" y="132203"/>
                </a:cubicBezTo>
                <a:cubicBezTo>
                  <a:pt x="17285" y="143220"/>
                  <a:pt x="0" y="152270"/>
                  <a:pt x="2596" y="165253"/>
                </a:cubicBezTo>
                <a:cubicBezTo>
                  <a:pt x="6662" y="185583"/>
                  <a:pt x="70353" y="195630"/>
                  <a:pt x="79714" y="198304"/>
                </a:cubicBezTo>
                <a:cubicBezTo>
                  <a:pt x="90880" y="201494"/>
                  <a:pt x="70533" y="218502"/>
                  <a:pt x="79714" y="22033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99175" y="4614863"/>
            <a:ext cx="196850" cy="409575"/>
          </a:xfrm>
          <a:custGeom>
            <a:avLst/>
            <a:gdLst>
              <a:gd name="connsiteX0" fmla="*/ 80792 w 195950"/>
              <a:gd name="connsiteY0" fmla="*/ 12853 h 409461"/>
              <a:gd name="connsiteX1" fmla="*/ 113842 w 195950"/>
              <a:gd name="connsiteY1" fmla="*/ 1836 h 409461"/>
              <a:gd name="connsiteX2" fmla="*/ 190960 w 195950"/>
              <a:gd name="connsiteY2" fmla="*/ 23870 h 409461"/>
              <a:gd name="connsiteX3" fmla="*/ 157910 w 195950"/>
              <a:gd name="connsiteY3" fmla="*/ 100988 h 409461"/>
              <a:gd name="connsiteX4" fmla="*/ 124859 w 195950"/>
              <a:gd name="connsiteY4" fmla="*/ 167089 h 409461"/>
              <a:gd name="connsiteX5" fmla="*/ 135876 w 195950"/>
              <a:gd name="connsiteY5" fmla="*/ 233191 h 409461"/>
              <a:gd name="connsiteX6" fmla="*/ 157910 w 195950"/>
              <a:gd name="connsiteY6" fmla="*/ 299292 h 409461"/>
              <a:gd name="connsiteX7" fmla="*/ 146893 w 195950"/>
              <a:gd name="connsiteY7" fmla="*/ 376410 h 409461"/>
              <a:gd name="connsiteX8" fmla="*/ 113842 w 195950"/>
              <a:gd name="connsiteY8" fmla="*/ 387427 h 409461"/>
              <a:gd name="connsiteX9" fmla="*/ 69775 w 195950"/>
              <a:gd name="connsiteY9" fmla="*/ 409461 h 409461"/>
              <a:gd name="connsiteX10" fmla="*/ 80792 w 195950"/>
              <a:gd name="connsiteY10" fmla="*/ 288275 h 409461"/>
              <a:gd name="connsiteX11" fmla="*/ 14690 w 195950"/>
              <a:gd name="connsiteY11" fmla="*/ 255224 h 409461"/>
              <a:gd name="connsiteX12" fmla="*/ 58758 w 195950"/>
              <a:gd name="connsiteY12" fmla="*/ 211157 h 409461"/>
              <a:gd name="connsiteX13" fmla="*/ 69775 w 195950"/>
              <a:gd name="connsiteY13" fmla="*/ 178106 h 409461"/>
              <a:gd name="connsiteX14" fmla="*/ 47741 w 195950"/>
              <a:gd name="connsiteY14" fmla="*/ 145056 h 409461"/>
              <a:gd name="connsiteX15" fmla="*/ 80792 w 195950"/>
              <a:gd name="connsiteY15" fmla="*/ 78955 h 409461"/>
              <a:gd name="connsiteX16" fmla="*/ 80792 w 195950"/>
              <a:gd name="connsiteY16" fmla="*/ 12853 h 4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950" h="409461">
                <a:moveTo>
                  <a:pt x="80792" y="12853"/>
                </a:moveTo>
                <a:cubicBezTo>
                  <a:pt x="86300" y="0"/>
                  <a:pt x="102229" y="1836"/>
                  <a:pt x="113842" y="1836"/>
                </a:cubicBezTo>
                <a:cubicBezTo>
                  <a:pt x="127677" y="1836"/>
                  <a:pt x="175373" y="18674"/>
                  <a:pt x="190960" y="23870"/>
                </a:cubicBezTo>
                <a:cubicBezTo>
                  <a:pt x="168031" y="115585"/>
                  <a:pt x="195950" y="24907"/>
                  <a:pt x="157910" y="100988"/>
                </a:cubicBezTo>
                <a:cubicBezTo>
                  <a:pt x="112303" y="192202"/>
                  <a:pt x="187998" y="72383"/>
                  <a:pt x="124859" y="167089"/>
                </a:cubicBezTo>
                <a:cubicBezTo>
                  <a:pt x="128531" y="189123"/>
                  <a:pt x="130458" y="211520"/>
                  <a:pt x="135876" y="233191"/>
                </a:cubicBezTo>
                <a:cubicBezTo>
                  <a:pt x="141509" y="255723"/>
                  <a:pt x="157910" y="299292"/>
                  <a:pt x="157910" y="299292"/>
                </a:cubicBezTo>
                <a:cubicBezTo>
                  <a:pt x="154238" y="324998"/>
                  <a:pt x="158506" y="353184"/>
                  <a:pt x="146893" y="376410"/>
                </a:cubicBezTo>
                <a:cubicBezTo>
                  <a:pt x="141699" y="386797"/>
                  <a:pt x="124516" y="382852"/>
                  <a:pt x="113842" y="387427"/>
                </a:cubicBezTo>
                <a:cubicBezTo>
                  <a:pt x="98747" y="393896"/>
                  <a:pt x="84464" y="402116"/>
                  <a:pt x="69775" y="409461"/>
                </a:cubicBezTo>
                <a:cubicBezTo>
                  <a:pt x="84515" y="365241"/>
                  <a:pt x="107018" y="334171"/>
                  <a:pt x="80792" y="288275"/>
                </a:cubicBezTo>
                <a:cubicBezTo>
                  <a:pt x="70742" y="270687"/>
                  <a:pt x="31655" y="260879"/>
                  <a:pt x="14690" y="255224"/>
                </a:cubicBezTo>
                <a:cubicBezTo>
                  <a:pt x="44069" y="167090"/>
                  <a:pt x="0" y="269915"/>
                  <a:pt x="58758" y="211157"/>
                </a:cubicBezTo>
                <a:cubicBezTo>
                  <a:pt x="66970" y="202945"/>
                  <a:pt x="66103" y="189123"/>
                  <a:pt x="69775" y="178106"/>
                </a:cubicBezTo>
                <a:cubicBezTo>
                  <a:pt x="62430" y="167089"/>
                  <a:pt x="49918" y="158116"/>
                  <a:pt x="47741" y="145056"/>
                </a:cubicBezTo>
                <a:cubicBezTo>
                  <a:pt x="42777" y="115273"/>
                  <a:pt x="75311" y="103620"/>
                  <a:pt x="80792" y="78955"/>
                </a:cubicBezTo>
                <a:cubicBezTo>
                  <a:pt x="85572" y="57446"/>
                  <a:pt x="75284" y="25706"/>
                  <a:pt x="80792" y="128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499225" y="3833813"/>
            <a:ext cx="407988" cy="396875"/>
          </a:xfrm>
          <a:custGeom>
            <a:avLst/>
            <a:gdLst>
              <a:gd name="connsiteX0" fmla="*/ 396607 w 407059"/>
              <a:gd name="connsiteY0" fmla="*/ 352540 h 396325"/>
              <a:gd name="connsiteX1" fmla="*/ 385590 w 407059"/>
              <a:gd name="connsiteY1" fmla="*/ 286438 h 396325"/>
              <a:gd name="connsiteX2" fmla="*/ 352540 w 407059"/>
              <a:gd name="connsiteY2" fmla="*/ 275422 h 396325"/>
              <a:gd name="connsiteX3" fmla="*/ 286438 w 407059"/>
              <a:gd name="connsiteY3" fmla="*/ 231354 h 396325"/>
              <a:gd name="connsiteX4" fmla="*/ 231354 w 407059"/>
              <a:gd name="connsiteY4" fmla="*/ 154236 h 396325"/>
              <a:gd name="connsiteX5" fmla="*/ 132202 w 407059"/>
              <a:gd name="connsiteY5" fmla="*/ 154236 h 396325"/>
              <a:gd name="connsiteX6" fmla="*/ 121185 w 407059"/>
              <a:gd name="connsiteY6" fmla="*/ 121185 h 396325"/>
              <a:gd name="connsiteX7" fmla="*/ 143219 w 407059"/>
              <a:gd name="connsiteY7" fmla="*/ 88135 h 396325"/>
              <a:gd name="connsiteX8" fmla="*/ 77118 w 407059"/>
              <a:gd name="connsiteY8" fmla="*/ 55084 h 396325"/>
              <a:gd name="connsiteX9" fmla="*/ 66101 w 407059"/>
              <a:gd name="connsiteY9" fmla="*/ 22034 h 396325"/>
              <a:gd name="connsiteX10" fmla="*/ 0 w 407059"/>
              <a:gd name="connsiteY10" fmla="*/ 22034 h 396325"/>
              <a:gd name="connsiteX11" fmla="*/ 11017 w 407059"/>
              <a:gd name="connsiteY11" fmla="*/ 121185 h 396325"/>
              <a:gd name="connsiteX12" fmla="*/ 22034 w 407059"/>
              <a:gd name="connsiteY12" fmla="*/ 154236 h 396325"/>
              <a:gd name="connsiteX13" fmla="*/ 55084 w 407059"/>
              <a:gd name="connsiteY13" fmla="*/ 176270 h 396325"/>
              <a:gd name="connsiteX14" fmla="*/ 132202 w 407059"/>
              <a:gd name="connsiteY14" fmla="*/ 198303 h 396325"/>
              <a:gd name="connsiteX15" fmla="*/ 198303 w 407059"/>
              <a:gd name="connsiteY15" fmla="*/ 220337 h 396325"/>
              <a:gd name="connsiteX16" fmla="*/ 231354 w 407059"/>
              <a:gd name="connsiteY16" fmla="*/ 231354 h 396325"/>
              <a:gd name="connsiteX17" fmla="*/ 297455 w 407059"/>
              <a:gd name="connsiteY17" fmla="*/ 264405 h 396325"/>
              <a:gd name="connsiteX18" fmla="*/ 352540 w 407059"/>
              <a:gd name="connsiteY18" fmla="*/ 341523 h 396325"/>
              <a:gd name="connsiteX19" fmla="*/ 363556 w 407059"/>
              <a:gd name="connsiteY19" fmla="*/ 374573 h 396325"/>
              <a:gd name="connsiteX20" fmla="*/ 396607 w 407059"/>
              <a:gd name="connsiteY20" fmla="*/ 352540 h 3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059" h="396325">
                <a:moveTo>
                  <a:pt x="396607" y="352540"/>
                </a:moveTo>
                <a:cubicBezTo>
                  <a:pt x="400279" y="337851"/>
                  <a:pt x="396673" y="305833"/>
                  <a:pt x="385590" y="286438"/>
                </a:cubicBezTo>
                <a:cubicBezTo>
                  <a:pt x="379829" y="276355"/>
                  <a:pt x="362691" y="281062"/>
                  <a:pt x="352540" y="275422"/>
                </a:cubicBezTo>
                <a:cubicBezTo>
                  <a:pt x="329391" y="262561"/>
                  <a:pt x="286438" y="231354"/>
                  <a:pt x="286438" y="231354"/>
                </a:cubicBezTo>
                <a:cubicBezTo>
                  <a:pt x="260733" y="154236"/>
                  <a:pt x="286439" y="172598"/>
                  <a:pt x="231354" y="154236"/>
                </a:cubicBezTo>
                <a:cubicBezTo>
                  <a:pt x="213418" y="157225"/>
                  <a:pt x="155449" y="177483"/>
                  <a:pt x="132202" y="154236"/>
                </a:cubicBezTo>
                <a:cubicBezTo>
                  <a:pt x="123990" y="146024"/>
                  <a:pt x="124857" y="132202"/>
                  <a:pt x="121185" y="121185"/>
                </a:cubicBezTo>
                <a:cubicBezTo>
                  <a:pt x="128530" y="110168"/>
                  <a:pt x="145816" y="101118"/>
                  <a:pt x="143219" y="88135"/>
                </a:cubicBezTo>
                <a:cubicBezTo>
                  <a:pt x="140168" y="72881"/>
                  <a:pt x="87944" y="58693"/>
                  <a:pt x="77118" y="55084"/>
                </a:cubicBezTo>
                <a:cubicBezTo>
                  <a:pt x="73446" y="44067"/>
                  <a:pt x="74312" y="30245"/>
                  <a:pt x="66101" y="22034"/>
                </a:cubicBezTo>
                <a:cubicBezTo>
                  <a:pt x="44067" y="0"/>
                  <a:pt x="22034" y="14689"/>
                  <a:pt x="0" y="22034"/>
                </a:cubicBezTo>
                <a:cubicBezTo>
                  <a:pt x="3672" y="55084"/>
                  <a:pt x="5550" y="88384"/>
                  <a:pt x="11017" y="121185"/>
                </a:cubicBezTo>
                <a:cubicBezTo>
                  <a:pt x="12926" y="132640"/>
                  <a:pt x="14780" y="145168"/>
                  <a:pt x="22034" y="154236"/>
                </a:cubicBezTo>
                <a:cubicBezTo>
                  <a:pt x="30305" y="164575"/>
                  <a:pt x="43241" y="170349"/>
                  <a:pt x="55084" y="176270"/>
                </a:cubicBezTo>
                <a:cubicBezTo>
                  <a:pt x="73599" y="185528"/>
                  <a:pt x="114549" y="193007"/>
                  <a:pt x="132202" y="198303"/>
                </a:cubicBezTo>
                <a:cubicBezTo>
                  <a:pt x="154448" y="204977"/>
                  <a:pt x="176269" y="212992"/>
                  <a:pt x="198303" y="220337"/>
                </a:cubicBezTo>
                <a:cubicBezTo>
                  <a:pt x="209320" y="224009"/>
                  <a:pt x="221691" y="224912"/>
                  <a:pt x="231354" y="231354"/>
                </a:cubicBezTo>
                <a:cubicBezTo>
                  <a:pt x="274067" y="259830"/>
                  <a:pt x="251844" y="249201"/>
                  <a:pt x="297455" y="264405"/>
                </a:cubicBezTo>
                <a:cubicBezTo>
                  <a:pt x="323161" y="341523"/>
                  <a:pt x="297455" y="323161"/>
                  <a:pt x="352540" y="341523"/>
                </a:cubicBezTo>
                <a:cubicBezTo>
                  <a:pt x="356212" y="352540"/>
                  <a:pt x="353169" y="369380"/>
                  <a:pt x="363556" y="374573"/>
                </a:cubicBezTo>
                <a:cubicBezTo>
                  <a:pt x="407059" y="396325"/>
                  <a:pt x="392935" y="367229"/>
                  <a:pt x="39660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723188" y="3789363"/>
            <a:ext cx="428625" cy="407987"/>
          </a:xfrm>
          <a:custGeom>
            <a:avLst/>
            <a:gdLst>
              <a:gd name="connsiteX0" fmla="*/ 418641 w 429658"/>
              <a:gd name="connsiteY0" fmla="*/ 0 h 407625"/>
              <a:gd name="connsiteX1" fmla="*/ 396607 w 429658"/>
              <a:gd name="connsiteY1" fmla="*/ 66102 h 407625"/>
              <a:gd name="connsiteX2" fmla="*/ 231354 w 429658"/>
              <a:gd name="connsiteY2" fmla="*/ 176270 h 407625"/>
              <a:gd name="connsiteX3" fmla="*/ 165253 w 429658"/>
              <a:gd name="connsiteY3" fmla="*/ 220338 h 407625"/>
              <a:gd name="connsiteX4" fmla="*/ 132203 w 429658"/>
              <a:gd name="connsiteY4" fmla="*/ 242371 h 407625"/>
              <a:gd name="connsiteX5" fmla="*/ 110169 w 429658"/>
              <a:gd name="connsiteY5" fmla="*/ 275422 h 407625"/>
              <a:gd name="connsiteX6" fmla="*/ 77118 w 429658"/>
              <a:gd name="connsiteY6" fmla="*/ 341523 h 407625"/>
              <a:gd name="connsiteX7" fmla="*/ 0 w 429658"/>
              <a:gd name="connsiteY7" fmla="*/ 352540 h 407625"/>
              <a:gd name="connsiteX8" fmla="*/ 33051 w 429658"/>
              <a:gd name="connsiteY8" fmla="*/ 363557 h 407625"/>
              <a:gd name="connsiteX9" fmla="*/ 99152 w 429658"/>
              <a:gd name="connsiteY9" fmla="*/ 407625 h 407625"/>
              <a:gd name="connsiteX10" fmla="*/ 121186 w 429658"/>
              <a:gd name="connsiteY10" fmla="*/ 374574 h 407625"/>
              <a:gd name="connsiteX11" fmla="*/ 154236 w 429658"/>
              <a:gd name="connsiteY11" fmla="*/ 352540 h 407625"/>
              <a:gd name="connsiteX12" fmla="*/ 165253 w 429658"/>
              <a:gd name="connsiteY12" fmla="*/ 319490 h 407625"/>
              <a:gd name="connsiteX13" fmla="*/ 220337 w 429658"/>
              <a:gd name="connsiteY13" fmla="*/ 264405 h 407625"/>
              <a:gd name="connsiteX14" fmla="*/ 242371 w 429658"/>
              <a:gd name="connsiteY14" fmla="*/ 231355 h 407625"/>
              <a:gd name="connsiteX15" fmla="*/ 341523 w 429658"/>
              <a:gd name="connsiteY15" fmla="*/ 176270 h 407625"/>
              <a:gd name="connsiteX16" fmla="*/ 352540 w 429658"/>
              <a:gd name="connsiteY16" fmla="*/ 143220 h 407625"/>
              <a:gd name="connsiteX17" fmla="*/ 385590 w 429658"/>
              <a:gd name="connsiteY17" fmla="*/ 132203 h 407625"/>
              <a:gd name="connsiteX18" fmla="*/ 418641 w 429658"/>
              <a:gd name="connsiteY18" fmla="*/ 110169 h 407625"/>
              <a:gd name="connsiteX19" fmla="*/ 429658 w 429658"/>
              <a:gd name="connsiteY19" fmla="*/ 77118 h 407625"/>
              <a:gd name="connsiteX20" fmla="*/ 418641 w 429658"/>
              <a:gd name="connsiteY20" fmla="*/ 0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8" h="407625">
                <a:moveTo>
                  <a:pt x="418641" y="0"/>
                </a:moveTo>
                <a:cubicBezTo>
                  <a:pt x="411296" y="22034"/>
                  <a:pt x="415932" y="53219"/>
                  <a:pt x="396607" y="66102"/>
                </a:cubicBezTo>
                <a:lnTo>
                  <a:pt x="231354" y="176270"/>
                </a:lnTo>
                <a:lnTo>
                  <a:pt x="165253" y="220338"/>
                </a:lnTo>
                <a:lnTo>
                  <a:pt x="132203" y="242371"/>
                </a:lnTo>
                <a:cubicBezTo>
                  <a:pt x="124858" y="253388"/>
                  <a:pt x="116090" y="263579"/>
                  <a:pt x="110169" y="275422"/>
                </a:cubicBezTo>
                <a:cubicBezTo>
                  <a:pt x="102138" y="291484"/>
                  <a:pt x="97416" y="332502"/>
                  <a:pt x="77118" y="341523"/>
                </a:cubicBezTo>
                <a:cubicBezTo>
                  <a:pt x="53389" y="352069"/>
                  <a:pt x="25706" y="348868"/>
                  <a:pt x="0" y="352540"/>
                </a:cubicBezTo>
                <a:cubicBezTo>
                  <a:pt x="11017" y="356212"/>
                  <a:pt x="22899" y="357917"/>
                  <a:pt x="33051" y="363557"/>
                </a:cubicBezTo>
                <a:cubicBezTo>
                  <a:pt x="56200" y="376418"/>
                  <a:pt x="99152" y="407625"/>
                  <a:pt x="99152" y="407625"/>
                </a:cubicBezTo>
                <a:cubicBezTo>
                  <a:pt x="106497" y="396608"/>
                  <a:pt x="111823" y="383937"/>
                  <a:pt x="121186" y="374574"/>
                </a:cubicBezTo>
                <a:cubicBezTo>
                  <a:pt x="130548" y="365211"/>
                  <a:pt x="145965" y="362879"/>
                  <a:pt x="154236" y="352540"/>
                </a:cubicBezTo>
                <a:cubicBezTo>
                  <a:pt x="161490" y="343472"/>
                  <a:pt x="160060" y="329877"/>
                  <a:pt x="165253" y="319490"/>
                </a:cubicBezTo>
                <a:cubicBezTo>
                  <a:pt x="183615" y="282767"/>
                  <a:pt x="187287" y="286439"/>
                  <a:pt x="220337" y="264405"/>
                </a:cubicBezTo>
                <a:cubicBezTo>
                  <a:pt x="227682" y="253388"/>
                  <a:pt x="232406" y="240074"/>
                  <a:pt x="242371" y="231355"/>
                </a:cubicBezTo>
                <a:cubicBezTo>
                  <a:pt x="288996" y="190558"/>
                  <a:pt x="296128" y="191402"/>
                  <a:pt x="341523" y="176270"/>
                </a:cubicBezTo>
                <a:cubicBezTo>
                  <a:pt x="345195" y="165253"/>
                  <a:pt x="344329" y="151431"/>
                  <a:pt x="352540" y="143220"/>
                </a:cubicBezTo>
                <a:cubicBezTo>
                  <a:pt x="360751" y="135009"/>
                  <a:pt x="375203" y="137396"/>
                  <a:pt x="385590" y="132203"/>
                </a:cubicBezTo>
                <a:cubicBezTo>
                  <a:pt x="397433" y="126281"/>
                  <a:pt x="407624" y="117514"/>
                  <a:pt x="418641" y="110169"/>
                </a:cubicBezTo>
                <a:cubicBezTo>
                  <a:pt x="422313" y="99152"/>
                  <a:pt x="429658" y="88731"/>
                  <a:pt x="429658" y="77118"/>
                </a:cubicBezTo>
                <a:cubicBezTo>
                  <a:pt x="429658" y="54780"/>
                  <a:pt x="418641" y="11017"/>
                  <a:pt x="418641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0013" y="2125663"/>
            <a:ext cx="423862" cy="400050"/>
          </a:xfrm>
          <a:custGeom>
            <a:avLst/>
            <a:gdLst>
              <a:gd name="connsiteX0" fmla="*/ 310166 w 424522"/>
              <a:gd name="connsiteY0" fmla="*/ 44068 h 399955"/>
              <a:gd name="connsiteX1" fmla="*/ 244065 w 424522"/>
              <a:gd name="connsiteY1" fmla="*/ 11017 h 399955"/>
              <a:gd name="connsiteX2" fmla="*/ 211014 w 424522"/>
              <a:gd name="connsiteY2" fmla="*/ 0 h 399955"/>
              <a:gd name="connsiteX3" fmla="*/ 199998 w 424522"/>
              <a:gd name="connsiteY3" fmla="*/ 33051 h 399955"/>
              <a:gd name="connsiteX4" fmla="*/ 177964 w 424522"/>
              <a:gd name="connsiteY4" fmla="*/ 66102 h 399955"/>
              <a:gd name="connsiteX5" fmla="*/ 211014 w 424522"/>
              <a:gd name="connsiteY5" fmla="*/ 77118 h 399955"/>
              <a:gd name="connsiteX6" fmla="*/ 233048 w 424522"/>
              <a:gd name="connsiteY6" fmla="*/ 110169 h 399955"/>
              <a:gd name="connsiteX7" fmla="*/ 199998 w 424522"/>
              <a:gd name="connsiteY7" fmla="*/ 132203 h 399955"/>
              <a:gd name="connsiteX8" fmla="*/ 144913 w 424522"/>
              <a:gd name="connsiteY8" fmla="*/ 176270 h 399955"/>
              <a:gd name="connsiteX9" fmla="*/ 133896 w 424522"/>
              <a:gd name="connsiteY9" fmla="*/ 209321 h 399955"/>
              <a:gd name="connsiteX10" fmla="*/ 12711 w 424522"/>
              <a:gd name="connsiteY10" fmla="*/ 253388 h 399955"/>
              <a:gd name="connsiteX11" fmla="*/ 23728 w 424522"/>
              <a:gd name="connsiteY11" fmla="*/ 308473 h 399955"/>
              <a:gd name="connsiteX12" fmla="*/ 133896 w 424522"/>
              <a:gd name="connsiteY12" fmla="*/ 341523 h 399955"/>
              <a:gd name="connsiteX13" fmla="*/ 144913 w 424522"/>
              <a:gd name="connsiteY13" fmla="*/ 374574 h 399955"/>
              <a:gd name="connsiteX14" fmla="*/ 255082 w 424522"/>
              <a:gd name="connsiteY14" fmla="*/ 341523 h 399955"/>
              <a:gd name="connsiteX15" fmla="*/ 288133 w 424522"/>
              <a:gd name="connsiteY15" fmla="*/ 330506 h 399955"/>
              <a:gd name="connsiteX16" fmla="*/ 310166 w 424522"/>
              <a:gd name="connsiteY16" fmla="*/ 363557 h 399955"/>
              <a:gd name="connsiteX17" fmla="*/ 343217 w 424522"/>
              <a:gd name="connsiteY17" fmla="*/ 374574 h 399955"/>
              <a:gd name="connsiteX18" fmla="*/ 376267 w 424522"/>
              <a:gd name="connsiteY18" fmla="*/ 396608 h 399955"/>
              <a:gd name="connsiteX19" fmla="*/ 420335 w 424522"/>
              <a:gd name="connsiteY19" fmla="*/ 385591 h 399955"/>
              <a:gd name="connsiteX20" fmla="*/ 387284 w 424522"/>
              <a:gd name="connsiteY20" fmla="*/ 363557 h 399955"/>
              <a:gd name="connsiteX21" fmla="*/ 343217 w 424522"/>
              <a:gd name="connsiteY21" fmla="*/ 319490 h 399955"/>
              <a:gd name="connsiteX22" fmla="*/ 288133 w 424522"/>
              <a:gd name="connsiteY22" fmla="*/ 330506 h 399955"/>
              <a:gd name="connsiteX23" fmla="*/ 299149 w 424522"/>
              <a:gd name="connsiteY23" fmla="*/ 286439 h 399955"/>
              <a:gd name="connsiteX24" fmla="*/ 255082 w 424522"/>
              <a:gd name="connsiteY24" fmla="*/ 209321 h 399955"/>
              <a:gd name="connsiteX25" fmla="*/ 222031 w 424522"/>
              <a:gd name="connsiteY25" fmla="*/ 143220 h 399955"/>
              <a:gd name="connsiteX26" fmla="*/ 244065 w 424522"/>
              <a:gd name="connsiteY26" fmla="*/ 110169 h 399955"/>
              <a:gd name="connsiteX27" fmla="*/ 299149 w 424522"/>
              <a:gd name="connsiteY27" fmla="*/ 121186 h 399955"/>
              <a:gd name="connsiteX28" fmla="*/ 332200 w 424522"/>
              <a:gd name="connsiteY28" fmla="*/ 110169 h 399955"/>
              <a:gd name="connsiteX29" fmla="*/ 310166 w 424522"/>
              <a:gd name="connsiteY29" fmla="*/ 77118 h 399955"/>
              <a:gd name="connsiteX30" fmla="*/ 310166 w 424522"/>
              <a:gd name="connsiteY30" fmla="*/ 44068 h 3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522" h="399955">
                <a:moveTo>
                  <a:pt x="310166" y="44068"/>
                </a:moveTo>
                <a:cubicBezTo>
                  <a:pt x="299149" y="33051"/>
                  <a:pt x="329494" y="53732"/>
                  <a:pt x="244065" y="11017"/>
                </a:cubicBezTo>
                <a:cubicBezTo>
                  <a:pt x="233678" y="5824"/>
                  <a:pt x="222031" y="3672"/>
                  <a:pt x="211014" y="0"/>
                </a:cubicBezTo>
                <a:cubicBezTo>
                  <a:pt x="207342" y="11017"/>
                  <a:pt x="205191" y="22664"/>
                  <a:pt x="199998" y="33051"/>
                </a:cubicBezTo>
                <a:cubicBezTo>
                  <a:pt x="194077" y="44894"/>
                  <a:pt x="174753" y="53256"/>
                  <a:pt x="177964" y="66102"/>
                </a:cubicBezTo>
                <a:cubicBezTo>
                  <a:pt x="180780" y="77368"/>
                  <a:pt x="199997" y="73446"/>
                  <a:pt x="211014" y="77118"/>
                </a:cubicBezTo>
                <a:cubicBezTo>
                  <a:pt x="218359" y="88135"/>
                  <a:pt x="235645" y="97185"/>
                  <a:pt x="233048" y="110169"/>
                </a:cubicBezTo>
                <a:cubicBezTo>
                  <a:pt x="230452" y="123152"/>
                  <a:pt x="209360" y="122841"/>
                  <a:pt x="199998" y="132203"/>
                </a:cubicBezTo>
                <a:cubicBezTo>
                  <a:pt x="150167" y="182034"/>
                  <a:pt x="209255" y="154823"/>
                  <a:pt x="144913" y="176270"/>
                </a:cubicBezTo>
                <a:cubicBezTo>
                  <a:pt x="141241" y="187287"/>
                  <a:pt x="144810" y="205352"/>
                  <a:pt x="133896" y="209321"/>
                </a:cubicBezTo>
                <a:cubicBezTo>
                  <a:pt x="0" y="258011"/>
                  <a:pt x="39229" y="173836"/>
                  <a:pt x="12711" y="253388"/>
                </a:cubicBezTo>
                <a:cubicBezTo>
                  <a:pt x="16383" y="271750"/>
                  <a:pt x="10487" y="295232"/>
                  <a:pt x="23728" y="308473"/>
                </a:cubicBezTo>
                <a:cubicBezTo>
                  <a:pt x="32667" y="317412"/>
                  <a:pt x="113926" y="336530"/>
                  <a:pt x="133896" y="341523"/>
                </a:cubicBezTo>
                <a:cubicBezTo>
                  <a:pt x="137568" y="352540"/>
                  <a:pt x="133647" y="371757"/>
                  <a:pt x="144913" y="374574"/>
                </a:cubicBezTo>
                <a:cubicBezTo>
                  <a:pt x="211697" y="391270"/>
                  <a:pt x="212378" y="362875"/>
                  <a:pt x="255082" y="341523"/>
                </a:cubicBezTo>
                <a:cubicBezTo>
                  <a:pt x="265469" y="336330"/>
                  <a:pt x="277116" y="334178"/>
                  <a:pt x="288133" y="330506"/>
                </a:cubicBezTo>
                <a:cubicBezTo>
                  <a:pt x="295477" y="341523"/>
                  <a:pt x="299827" y="355286"/>
                  <a:pt x="310166" y="363557"/>
                </a:cubicBezTo>
                <a:cubicBezTo>
                  <a:pt x="319234" y="370812"/>
                  <a:pt x="332830" y="369380"/>
                  <a:pt x="343217" y="374574"/>
                </a:cubicBezTo>
                <a:cubicBezTo>
                  <a:pt x="355060" y="380495"/>
                  <a:pt x="365250" y="389263"/>
                  <a:pt x="376267" y="396608"/>
                </a:cubicBezTo>
                <a:cubicBezTo>
                  <a:pt x="390956" y="392936"/>
                  <a:pt x="415547" y="399955"/>
                  <a:pt x="420335" y="385591"/>
                </a:cubicBezTo>
                <a:cubicBezTo>
                  <a:pt x="424522" y="373030"/>
                  <a:pt x="395555" y="373896"/>
                  <a:pt x="387284" y="363557"/>
                </a:cubicBezTo>
                <a:cubicBezTo>
                  <a:pt x="344552" y="310142"/>
                  <a:pt x="415325" y="343525"/>
                  <a:pt x="343217" y="319490"/>
                </a:cubicBezTo>
                <a:cubicBezTo>
                  <a:pt x="324856" y="323162"/>
                  <a:pt x="303113" y="341741"/>
                  <a:pt x="288133" y="330506"/>
                </a:cubicBezTo>
                <a:cubicBezTo>
                  <a:pt x="276020" y="321421"/>
                  <a:pt x="299149" y="301580"/>
                  <a:pt x="299149" y="286439"/>
                </a:cubicBezTo>
                <a:cubicBezTo>
                  <a:pt x="299149" y="227446"/>
                  <a:pt x="294087" y="235325"/>
                  <a:pt x="255082" y="209321"/>
                </a:cubicBezTo>
                <a:cubicBezTo>
                  <a:pt x="247409" y="197812"/>
                  <a:pt x="218990" y="161464"/>
                  <a:pt x="222031" y="143220"/>
                </a:cubicBezTo>
                <a:cubicBezTo>
                  <a:pt x="224208" y="130159"/>
                  <a:pt x="236720" y="121186"/>
                  <a:pt x="244065" y="110169"/>
                </a:cubicBezTo>
                <a:cubicBezTo>
                  <a:pt x="262426" y="113841"/>
                  <a:pt x="280424" y="121186"/>
                  <a:pt x="299149" y="121186"/>
                </a:cubicBezTo>
                <a:cubicBezTo>
                  <a:pt x="310762" y="121186"/>
                  <a:pt x="329383" y="121435"/>
                  <a:pt x="332200" y="110169"/>
                </a:cubicBezTo>
                <a:cubicBezTo>
                  <a:pt x="335411" y="97324"/>
                  <a:pt x="316088" y="88961"/>
                  <a:pt x="310166" y="77118"/>
                </a:cubicBezTo>
                <a:cubicBezTo>
                  <a:pt x="287477" y="31740"/>
                  <a:pt x="321183" y="55085"/>
                  <a:pt x="310166" y="44068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3106738" y="1571625"/>
            <a:ext cx="573087" cy="301625"/>
          </a:xfrm>
          <a:custGeom>
            <a:avLst/>
            <a:gdLst>
              <a:gd name="connsiteX0" fmla="*/ 110509 w 573218"/>
              <a:gd name="connsiteY0" fmla="*/ 3285 h 300740"/>
              <a:gd name="connsiteX1" fmla="*/ 154577 w 573218"/>
              <a:gd name="connsiteY1" fmla="*/ 14302 h 300740"/>
              <a:gd name="connsiteX2" fmla="*/ 198644 w 573218"/>
              <a:gd name="connsiteY2" fmla="*/ 69386 h 300740"/>
              <a:gd name="connsiteX3" fmla="*/ 264745 w 573218"/>
              <a:gd name="connsiteY3" fmla="*/ 80403 h 300740"/>
              <a:gd name="connsiteX4" fmla="*/ 297796 w 573218"/>
              <a:gd name="connsiteY4" fmla="*/ 146504 h 300740"/>
              <a:gd name="connsiteX5" fmla="*/ 341864 w 573218"/>
              <a:gd name="connsiteY5" fmla="*/ 157521 h 300740"/>
              <a:gd name="connsiteX6" fmla="*/ 407965 w 573218"/>
              <a:gd name="connsiteY6" fmla="*/ 179555 h 300740"/>
              <a:gd name="connsiteX7" fmla="*/ 540167 w 573218"/>
              <a:gd name="connsiteY7" fmla="*/ 190572 h 300740"/>
              <a:gd name="connsiteX8" fmla="*/ 573218 w 573218"/>
              <a:gd name="connsiteY8" fmla="*/ 212606 h 300740"/>
              <a:gd name="connsiteX9" fmla="*/ 540167 w 573218"/>
              <a:gd name="connsiteY9" fmla="*/ 234639 h 300740"/>
              <a:gd name="connsiteX10" fmla="*/ 496100 w 573218"/>
              <a:gd name="connsiteY10" fmla="*/ 245656 h 300740"/>
              <a:gd name="connsiteX11" fmla="*/ 485083 w 573218"/>
              <a:gd name="connsiteY11" fmla="*/ 278707 h 300740"/>
              <a:gd name="connsiteX12" fmla="*/ 418982 w 573218"/>
              <a:gd name="connsiteY12" fmla="*/ 300740 h 300740"/>
              <a:gd name="connsiteX13" fmla="*/ 308813 w 573218"/>
              <a:gd name="connsiteY13" fmla="*/ 289724 h 300740"/>
              <a:gd name="connsiteX14" fmla="*/ 242712 w 573218"/>
              <a:gd name="connsiteY14" fmla="*/ 267690 h 300740"/>
              <a:gd name="connsiteX15" fmla="*/ 176611 w 573218"/>
              <a:gd name="connsiteY15" fmla="*/ 300740 h 300740"/>
              <a:gd name="connsiteX16" fmla="*/ 99492 w 573218"/>
              <a:gd name="connsiteY16" fmla="*/ 278707 h 300740"/>
              <a:gd name="connsiteX17" fmla="*/ 66442 w 573218"/>
              <a:gd name="connsiteY17" fmla="*/ 256673 h 300740"/>
              <a:gd name="connsiteX18" fmla="*/ 33391 w 573218"/>
              <a:gd name="connsiteY18" fmla="*/ 245656 h 300740"/>
              <a:gd name="connsiteX19" fmla="*/ 22374 w 573218"/>
              <a:gd name="connsiteY19" fmla="*/ 212606 h 300740"/>
              <a:gd name="connsiteX20" fmla="*/ 66442 w 573218"/>
              <a:gd name="connsiteY20" fmla="*/ 157521 h 300740"/>
              <a:gd name="connsiteX21" fmla="*/ 77459 w 573218"/>
              <a:gd name="connsiteY21" fmla="*/ 113454 h 300740"/>
              <a:gd name="connsiteX22" fmla="*/ 99492 w 573218"/>
              <a:gd name="connsiteY22" fmla="*/ 80403 h 300740"/>
              <a:gd name="connsiteX23" fmla="*/ 99492 w 573218"/>
              <a:gd name="connsiteY23" fmla="*/ 3285 h 300740"/>
              <a:gd name="connsiteX24" fmla="*/ 110509 w 573218"/>
              <a:gd name="connsiteY24" fmla="*/ 3285 h 3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218" h="300740">
                <a:moveTo>
                  <a:pt x="110509" y="3285"/>
                </a:moveTo>
                <a:cubicBezTo>
                  <a:pt x="119690" y="5121"/>
                  <a:pt x="142754" y="4843"/>
                  <a:pt x="154577" y="14302"/>
                </a:cubicBezTo>
                <a:cubicBezTo>
                  <a:pt x="214698" y="62399"/>
                  <a:pt x="104720" y="38078"/>
                  <a:pt x="198644" y="69386"/>
                </a:cubicBezTo>
                <a:cubicBezTo>
                  <a:pt x="219835" y="76450"/>
                  <a:pt x="242711" y="76731"/>
                  <a:pt x="264745" y="80403"/>
                </a:cubicBezTo>
                <a:cubicBezTo>
                  <a:pt x="271030" y="99257"/>
                  <a:pt x="279490" y="134300"/>
                  <a:pt x="297796" y="146504"/>
                </a:cubicBezTo>
                <a:cubicBezTo>
                  <a:pt x="310395" y="154903"/>
                  <a:pt x="327361" y="153170"/>
                  <a:pt x="341864" y="157521"/>
                </a:cubicBezTo>
                <a:cubicBezTo>
                  <a:pt x="364110" y="164195"/>
                  <a:pt x="407965" y="179555"/>
                  <a:pt x="407965" y="179555"/>
                </a:cubicBezTo>
                <a:cubicBezTo>
                  <a:pt x="483589" y="229973"/>
                  <a:pt x="390419" y="178093"/>
                  <a:pt x="540167" y="190572"/>
                </a:cubicBezTo>
                <a:cubicBezTo>
                  <a:pt x="553362" y="191672"/>
                  <a:pt x="562201" y="205261"/>
                  <a:pt x="573218" y="212606"/>
                </a:cubicBezTo>
                <a:cubicBezTo>
                  <a:pt x="562201" y="219950"/>
                  <a:pt x="552337" y="229423"/>
                  <a:pt x="540167" y="234639"/>
                </a:cubicBezTo>
                <a:cubicBezTo>
                  <a:pt x="526250" y="240603"/>
                  <a:pt x="507923" y="236197"/>
                  <a:pt x="496100" y="245656"/>
                </a:cubicBezTo>
                <a:cubicBezTo>
                  <a:pt x="487032" y="252911"/>
                  <a:pt x="494533" y="271957"/>
                  <a:pt x="485083" y="278707"/>
                </a:cubicBezTo>
                <a:cubicBezTo>
                  <a:pt x="466184" y="292206"/>
                  <a:pt x="418982" y="300740"/>
                  <a:pt x="418982" y="300740"/>
                </a:cubicBezTo>
                <a:cubicBezTo>
                  <a:pt x="382259" y="297068"/>
                  <a:pt x="345087" y="296525"/>
                  <a:pt x="308813" y="289724"/>
                </a:cubicBezTo>
                <a:cubicBezTo>
                  <a:pt x="285985" y="285444"/>
                  <a:pt x="242712" y="267690"/>
                  <a:pt x="242712" y="267690"/>
                </a:cubicBezTo>
                <a:cubicBezTo>
                  <a:pt x="226001" y="278831"/>
                  <a:pt x="199418" y="300740"/>
                  <a:pt x="176611" y="300740"/>
                </a:cubicBezTo>
                <a:cubicBezTo>
                  <a:pt x="162774" y="300740"/>
                  <a:pt x="115080" y="283903"/>
                  <a:pt x="99492" y="278707"/>
                </a:cubicBezTo>
                <a:cubicBezTo>
                  <a:pt x="88475" y="271362"/>
                  <a:pt x="78285" y="262594"/>
                  <a:pt x="66442" y="256673"/>
                </a:cubicBezTo>
                <a:cubicBezTo>
                  <a:pt x="56055" y="251479"/>
                  <a:pt x="41603" y="253867"/>
                  <a:pt x="33391" y="245656"/>
                </a:cubicBezTo>
                <a:cubicBezTo>
                  <a:pt x="25180" y="237445"/>
                  <a:pt x="26046" y="223623"/>
                  <a:pt x="22374" y="212606"/>
                </a:cubicBezTo>
                <a:cubicBezTo>
                  <a:pt x="58390" y="104559"/>
                  <a:pt x="0" y="257183"/>
                  <a:pt x="66442" y="157521"/>
                </a:cubicBezTo>
                <a:cubicBezTo>
                  <a:pt x="74841" y="144923"/>
                  <a:pt x="71495" y="127371"/>
                  <a:pt x="77459" y="113454"/>
                </a:cubicBezTo>
                <a:cubicBezTo>
                  <a:pt x="82675" y="101284"/>
                  <a:pt x="92148" y="91420"/>
                  <a:pt x="99492" y="80403"/>
                </a:cubicBezTo>
                <a:cubicBezTo>
                  <a:pt x="87932" y="45721"/>
                  <a:pt x="80126" y="42018"/>
                  <a:pt x="99492" y="3285"/>
                </a:cubicBezTo>
                <a:cubicBezTo>
                  <a:pt x="101134" y="0"/>
                  <a:pt x="101328" y="1449"/>
                  <a:pt x="110509" y="328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Voľná forma 22"/>
          <p:cNvSpPr/>
          <p:nvPr/>
        </p:nvSpPr>
        <p:spPr>
          <a:xfrm>
            <a:off x="2536825" y="1673225"/>
            <a:ext cx="614363" cy="222250"/>
          </a:xfrm>
          <a:custGeom>
            <a:avLst/>
            <a:gdLst>
              <a:gd name="connsiteX0" fmla="*/ 19019 w 613930"/>
              <a:gd name="connsiteY0" fmla="*/ 122735 h 222470"/>
              <a:gd name="connsiteX1" fmla="*/ 96137 w 613930"/>
              <a:gd name="connsiteY1" fmla="*/ 166803 h 222470"/>
              <a:gd name="connsiteX2" fmla="*/ 107154 w 613930"/>
              <a:gd name="connsiteY2" fmla="*/ 210870 h 222470"/>
              <a:gd name="connsiteX3" fmla="*/ 140205 w 613930"/>
              <a:gd name="connsiteY3" fmla="*/ 221887 h 222470"/>
              <a:gd name="connsiteX4" fmla="*/ 206306 w 613930"/>
              <a:gd name="connsiteY4" fmla="*/ 199853 h 222470"/>
              <a:gd name="connsiteX5" fmla="*/ 272407 w 613930"/>
              <a:gd name="connsiteY5" fmla="*/ 166803 h 222470"/>
              <a:gd name="connsiteX6" fmla="*/ 371559 w 613930"/>
              <a:gd name="connsiteY6" fmla="*/ 166803 h 222470"/>
              <a:gd name="connsiteX7" fmla="*/ 525795 w 613930"/>
              <a:gd name="connsiteY7" fmla="*/ 155786 h 222470"/>
              <a:gd name="connsiteX8" fmla="*/ 558846 w 613930"/>
              <a:gd name="connsiteY8" fmla="*/ 144769 h 222470"/>
              <a:gd name="connsiteX9" fmla="*/ 580879 w 613930"/>
              <a:gd name="connsiteY9" fmla="*/ 67651 h 222470"/>
              <a:gd name="connsiteX10" fmla="*/ 613930 w 613930"/>
              <a:gd name="connsiteY10" fmla="*/ 56634 h 222470"/>
              <a:gd name="connsiteX11" fmla="*/ 536812 w 613930"/>
              <a:gd name="connsiteY11" fmla="*/ 45617 h 222470"/>
              <a:gd name="connsiteX12" fmla="*/ 525795 w 613930"/>
              <a:gd name="connsiteY12" fmla="*/ 78668 h 222470"/>
              <a:gd name="connsiteX13" fmla="*/ 459694 w 613930"/>
              <a:gd name="connsiteY13" fmla="*/ 67651 h 222470"/>
              <a:gd name="connsiteX14" fmla="*/ 426643 w 613930"/>
              <a:gd name="connsiteY14" fmla="*/ 45617 h 222470"/>
              <a:gd name="connsiteX15" fmla="*/ 360542 w 613930"/>
              <a:gd name="connsiteY15" fmla="*/ 12567 h 222470"/>
              <a:gd name="connsiteX16" fmla="*/ 294441 w 613930"/>
              <a:gd name="connsiteY16" fmla="*/ 34600 h 222470"/>
              <a:gd name="connsiteX17" fmla="*/ 272407 w 613930"/>
              <a:gd name="connsiteY17" fmla="*/ 67651 h 222470"/>
              <a:gd name="connsiteX18" fmla="*/ 228340 w 613930"/>
              <a:gd name="connsiteY18" fmla="*/ 78668 h 222470"/>
              <a:gd name="connsiteX19" fmla="*/ 129188 w 613930"/>
              <a:gd name="connsiteY19" fmla="*/ 111719 h 222470"/>
              <a:gd name="connsiteX20" fmla="*/ 96137 w 613930"/>
              <a:gd name="connsiteY20" fmla="*/ 122735 h 222470"/>
              <a:gd name="connsiteX21" fmla="*/ 19019 w 613930"/>
              <a:gd name="connsiteY21" fmla="*/ 122735 h 2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930" h="222470">
                <a:moveTo>
                  <a:pt x="19019" y="122735"/>
                </a:moveTo>
                <a:cubicBezTo>
                  <a:pt x="19019" y="130080"/>
                  <a:pt x="0" y="98134"/>
                  <a:pt x="96137" y="166803"/>
                </a:cubicBezTo>
                <a:cubicBezTo>
                  <a:pt x="108458" y="175604"/>
                  <a:pt x="97695" y="199047"/>
                  <a:pt x="107154" y="210870"/>
                </a:cubicBezTo>
                <a:cubicBezTo>
                  <a:pt x="114409" y="219938"/>
                  <a:pt x="129188" y="218215"/>
                  <a:pt x="140205" y="221887"/>
                </a:cubicBezTo>
                <a:cubicBezTo>
                  <a:pt x="162239" y="214542"/>
                  <a:pt x="186981" y="212736"/>
                  <a:pt x="206306" y="199853"/>
                </a:cubicBezTo>
                <a:cubicBezTo>
                  <a:pt x="249019" y="171379"/>
                  <a:pt x="226796" y="182007"/>
                  <a:pt x="272407" y="166803"/>
                </a:cubicBezTo>
                <a:cubicBezTo>
                  <a:pt x="439406" y="222470"/>
                  <a:pt x="268823" y="184933"/>
                  <a:pt x="371559" y="166803"/>
                </a:cubicBezTo>
                <a:cubicBezTo>
                  <a:pt x="422318" y="157845"/>
                  <a:pt x="474383" y="159458"/>
                  <a:pt x="525795" y="155786"/>
                </a:cubicBezTo>
                <a:cubicBezTo>
                  <a:pt x="536812" y="152114"/>
                  <a:pt x="551591" y="153837"/>
                  <a:pt x="558846" y="144769"/>
                </a:cubicBezTo>
                <a:cubicBezTo>
                  <a:pt x="559981" y="143350"/>
                  <a:pt x="574815" y="73715"/>
                  <a:pt x="580879" y="67651"/>
                </a:cubicBezTo>
                <a:cubicBezTo>
                  <a:pt x="589090" y="59439"/>
                  <a:pt x="602913" y="60306"/>
                  <a:pt x="613930" y="56634"/>
                </a:cubicBezTo>
                <a:cubicBezTo>
                  <a:pt x="586945" y="38644"/>
                  <a:pt x="572382" y="17160"/>
                  <a:pt x="536812" y="45617"/>
                </a:cubicBezTo>
                <a:cubicBezTo>
                  <a:pt x="527744" y="52872"/>
                  <a:pt x="529467" y="67651"/>
                  <a:pt x="525795" y="78668"/>
                </a:cubicBezTo>
                <a:cubicBezTo>
                  <a:pt x="503761" y="74996"/>
                  <a:pt x="480885" y="74715"/>
                  <a:pt x="459694" y="67651"/>
                </a:cubicBezTo>
                <a:cubicBezTo>
                  <a:pt x="447133" y="63464"/>
                  <a:pt x="438486" y="51539"/>
                  <a:pt x="426643" y="45617"/>
                </a:cubicBezTo>
                <a:cubicBezTo>
                  <a:pt x="335411" y="0"/>
                  <a:pt x="455272" y="75717"/>
                  <a:pt x="360542" y="12567"/>
                </a:cubicBezTo>
                <a:cubicBezTo>
                  <a:pt x="338508" y="19911"/>
                  <a:pt x="307324" y="15275"/>
                  <a:pt x="294441" y="34600"/>
                </a:cubicBezTo>
                <a:cubicBezTo>
                  <a:pt x="287096" y="45617"/>
                  <a:pt x="283424" y="60306"/>
                  <a:pt x="272407" y="67651"/>
                </a:cubicBezTo>
                <a:cubicBezTo>
                  <a:pt x="259809" y="76050"/>
                  <a:pt x="242843" y="74317"/>
                  <a:pt x="228340" y="78668"/>
                </a:cubicBezTo>
                <a:lnTo>
                  <a:pt x="129188" y="111719"/>
                </a:lnTo>
                <a:cubicBezTo>
                  <a:pt x="118171" y="115391"/>
                  <a:pt x="107592" y="120826"/>
                  <a:pt x="96137" y="122735"/>
                </a:cubicBezTo>
                <a:cubicBezTo>
                  <a:pt x="26414" y="134356"/>
                  <a:pt x="19019" y="115390"/>
                  <a:pt x="19019" y="12273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4" name="Voľná forma 23"/>
          <p:cNvSpPr/>
          <p:nvPr/>
        </p:nvSpPr>
        <p:spPr>
          <a:xfrm>
            <a:off x="2203450" y="1806575"/>
            <a:ext cx="1093788" cy="876300"/>
          </a:xfrm>
          <a:custGeom>
            <a:avLst/>
            <a:gdLst>
              <a:gd name="connsiteX0" fmla="*/ 99152 w 1093267"/>
              <a:gd name="connsiteY0" fmla="*/ 870053 h 875562"/>
              <a:gd name="connsiteX1" fmla="*/ 110169 w 1093267"/>
              <a:gd name="connsiteY1" fmla="*/ 837002 h 875562"/>
              <a:gd name="connsiteX2" fmla="*/ 187287 w 1093267"/>
              <a:gd name="connsiteY2" fmla="*/ 814968 h 875562"/>
              <a:gd name="connsiteX3" fmla="*/ 209321 w 1093267"/>
              <a:gd name="connsiteY3" fmla="*/ 748867 h 875562"/>
              <a:gd name="connsiteX4" fmla="*/ 220338 w 1093267"/>
              <a:gd name="connsiteY4" fmla="*/ 715817 h 875562"/>
              <a:gd name="connsiteX5" fmla="*/ 253388 w 1093267"/>
              <a:gd name="connsiteY5" fmla="*/ 693783 h 875562"/>
              <a:gd name="connsiteX6" fmla="*/ 352540 w 1093267"/>
              <a:gd name="connsiteY6" fmla="*/ 671749 h 875562"/>
              <a:gd name="connsiteX7" fmla="*/ 385591 w 1093267"/>
              <a:gd name="connsiteY7" fmla="*/ 660732 h 875562"/>
              <a:gd name="connsiteX8" fmla="*/ 495760 w 1093267"/>
              <a:gd name="connsiteY8" fmla="*/ 572597 h 875562"/>
              <a:gd name="connsiteX9" fmla="*/ 528810 w 1093267"/>
              <a:gd name="connsiteY9" fmla="*/ 561581 h 875562"/>
              <a:gd name="connsiteX10" fmla="*/ 561861 w 1093267"/>
              <a:gd name="connsiteY10" fmla="*/ 550564 h 875562"/>
              <a:gd name="connsiteX11" fmla="*/ 594911 w 1093267"/>
              <a:gd name="connsiteY11" fmla="*/ 528530 h 875562"/>
              <a:gd name="connsiteX12" fmla="*/ 661013 w 1093267"/>
              <a:gd name="connsiteY12" fmla="*/ 506496 h 875562"/>
              <a:gd name="connsiteX13" fmla="*/ 727114 w 1093267"/>
              <a:gd name="connsiteY13" fmla="*/ 484462 h 875562"/>
              <a:gd name="connsiteX14" fmla="*/ 793215 w 1093267"/>
              <a:gd name="connsiteY14" fmla="*/ 462429 h 875562"/>
              <a:gd name="connsiteX15" fmla="*/ 826266 w 1093267"/>
              <a:gd name="connsiteY15" fmla="*/ 451412 h 875562"/>
              <a:gd name="connsiteX16" fmla="*/ 903384 w 1093267"/>
              <a:gd name="connsiteY16" fmla="*/ 363277 h 875562"/>
              <a:gd name="connsiteX17" fmla="*/ 914400 w 1093267"/>
              <a:gd name="connsiteY17" fmla="*/ 330226 h 875562"/>
              <a:gd name="connsiteX18" fmla="*/ 980502 w 1093267"/>
              <a:gd name="connsiteY18" fmla="*/ 297176 h 875562"/>
              <a:gd name="connsiteX19" fmla="*/ 969485 w 1093267"/>
              <a:gd name="connsiteY19" fmla="*/ 253108 h 875562"/>
              <a:gd name="connsiteX20" fmla="*/ 958468 w 1093267"/>
              <a:gd name="connsiteY20" fmla="*/ 220058 h 875562"/>
              <a:gd name="connsiteX21" fmla="*/ 1046603 w 1093267"/>
              <a:gd name="connsiteY21" fmla="*/ 187007 h 875562"/>
              <a:gd name="connsiteX22" fmla="*/ 1057620 w 1093267"/>
              <a:gd name="connsiteY22" fmla="*/ 153956 h 875562"/>
              <a:gd name="connsiteX23" fmla="*/ 1090670 w 1093267"/>
              <a:gd name="connsiteY23" fmla="*/ 131923 h 875562"/>
              <a:gd name="connsiteX24" fmla="*/ 1068637 w 1093267"/>
              <a:gd name="connsiteY24" fmla="*/ 98872 h 875562"/>
              <a:gd name="connsiteX25" fmla="*/ 1002535 w 1093267"/>
              <a:gd name="connsiteY25" fmla="*/ 76838 h 875562"/>
              <a:gd name="connsiteX26" fmla="*/ 980502 w 1093267"/>
              <a:gd name="connsiteY26" fmla="*/ 43788 h 875562"/>
              <a:gd name="connsiteX27" fmla="*/ 914400 w 1093267"/>
              <a:gd name="connsiteY27" fmla="*/ 21754 h 875562"/>
              <a:gd name="connsiteX28" fmla="*/ 892367 w 1093267"/>
              <a:gd name="connsiteY28" fmla="*/ 54805 h 875562"/>
              <a:gd name="connsiteX29" fmla="*/ 694063 w 1093267"/>
              <a:gd name="connsiteY29" fmla="*/ 32771 h 875562"/>
              <a:gd name="connsiteX30" fmla="*/ 605928 w 1093267"/>
              <a:gd name="connsiteY30" fmla="*/ 54805 h 875562"/>
              <a:gd name="connsiteX31" fmla="*/ 550844 w 1093267"/>
              <a:gd name="connsiteY31" fmla="*/ 65821 h 875562"/>
              <a:gd name="connsiteX32" fmla="*/ 418641 w 1093267"/>
              <a:gd name="connsiteY32" fmla="*/ 109889 h 875562"/>
              <a:gd name="connsiteX33" fmla="*/ 396608 w 1093267"/>
              <a:gd name="connsiteY33" fmla="*/ 175990 h 875562"/>
              <a:gd name="connsiteX34" fmla="*/ 407625 w 1093267"/>
              <a:gd name="connsiteY34" fmla="*/ 209041 h 875562"/>
              <a:gd name="connsiteX35" fmla="*/ 451692 w 1093267"/>
              <a:gd name="connsiteY35" fmla="*/ 220058 h 875562"/>
              <a:gd name="connsiteX36" fmla="*/ 484743 w 1093267"/>
              <a:gd name="connsiteY36" fmla="*/ 242091 h 875562"/>
              <a:gd name="connsiteX37" fmla="*/ 517793 w 1093267"/>
              <a:gd name="connsiteY37" fmla="*/ 253108 h 875562"/>
              <a:gd name="connsiteX38" fmla="*/ 528810 w 1093267"/>
              <a:gd name="connsiteY38" fmla="*/ 286159 h 875562"/>
              <a:gd name="connsiteX39" fmla="*/ 484743 w 1093267"/>
              <a:gd name="connsiteY39" fmla="*/ 297176 h 875562"/>
              <a:gd name="connsiteX40" fmla="*/ 396608 w 1093267"/>
              <a:gd name="connsiteY40" fmla="*/ 319209 h 875562"/>
              <a:gd name="connsiteX41" fmla="*/ 374574 w 1093267"/>
              <a:gd name="connsiteY41" fmla="*/ 352260 h 875562"/>
              <a:gd name="connsiteX42" fmla="*/ 308473 w 1093267"/>
              <a:gd name="connsiteY42" fmla="*/ 374294 h 875562"/>
              <a:gd name="connsiteX43" fmla="*/ 253388 w 1093267"/>
              <a:gd name="connsiteY43" fmla="*/ 451412 h 875562"/>
              <a:gd name="connsiteX44" fmla="*/ 220338 w 1093267"/>
              <a:gd name="connsiteY44" fmla="*/ 473446 h 875562"/>
              <a:gd name="connsiteX45" fmla="*/ 198304 w 1093267"/>
              <a:gd name="connsiteY45" fmla="*/ 539547 h 875562"/>
              <a:gd name="connsiteX46" fmla="*/ 154237 w 1093267"/>
              <a:gd name="connsiteY46" fmla="*/ 550564 h 875562"/>
              <a:gd name="connsiteX47" fmla="*/ 88135 w 1093267"/>
              <a:gd name="connsiteY47" fmla="*/ 572597 h 875562"/>
              <a:gd name="connsiteX48" fmla="*/ 55085 w 1093267"/>
              <a:gd name="connsiteY48" fmla="*/ 594631 h 875562"/>
              <a:gd name="connsiteX49" fmla="*/ 22034 w 1093267"/>
              <a:gd name="connsiteY49" fmla="*/ 605648 h 875562"/>
              <a:gd name="connsiteX50" fmla="*/ 11017 w 1093267"/>
              <a:gd name="connsiteY50" fmla="*/ 638699 h 875562"/>
              <a:gd name="connsiteX51" fmla="*/ 33051 w 1093267"/>
              <a:gd name="connsiteY51" fmla="*/ 671749 h 875562"/>
              <a:gd name="connsiteX52" fmla="*/ 11017 w 1093267"/>
              <a:gd name="connsiteY52" fmla="*/ 737850 h 875562"/>
              <a:gd name="connsiteX53" fmla="*/ 0 w 1093267"/>
              <a:gd name="connsiteY53" fmla="*/ 803952 h 875562"/>
              <a:gd name="connsiteX54" fmla="*/ 44068 w 1093267"/>
              <a:gd name="connsiteY54" fmla="*/ 859036 h 875562"/>
              <a:gd name="connsiteX55" fmla="*/ 77119 w 1093267"/>
              <a:gd name="connsiteY55" fmla="*/ 870053 h 875562"/>
              <a:gd name="connsiteX56" fmla="*/ 99152 w 1093267"/>
              <a:gd name="connsiteY56" fmla="*/ 870053 h 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93267" h="875562">
                <a:moveTo>
                  <a:pt x="99152" y="870053"/>
                </a:moveTo>
                <a:cubicBezTo>
                  <a:pt x="104660" y="864545"/>
                  <a:pt x="101957" y="845214"/>
                  <a:pt x="110169" y="837002"/>
                </a:cubicBezTo>
                <a:cubicBezTo>
                  <a:pt x="115437" y="831734"/>
                  <a:pt x="186906" y="815063"/>
                  <a:pt x="187287" y="814968"/>
                </a:cubicBezTo>
                <a:lnTo>
                  <a:pt x="209321" y="748867"/>
                </a:lnTo>
                <a:cubicBezTo>
                  <a:pt x="212993" y="737850"/>
                  <a:pt x="210676" y="722259"/>
                  <a:pt x="220338" y="715817"/>
                </a:cubicBezTo>
                <a:cubicBezTo>
                  <a:pt x="231355" y="708472"/>
                  <a:pt x="241545" y="699704"/>
                  <a:pt x="253388" y="693783"/>
                </a:cubicBezTo>
                <a:cubicBezTo>
                  <a:pt x="283148" y="678903"/>
                  <a:pt x="322076" y="678519"/>
                  <a:pt x="352540" y="671749"/>
                </a:cubicBezTo>
                <a:cubicBezTo>
                  <a:pt x="363876" y="669230"/>
                  <a:pt x="374574" y="664404"/>
                  <a:pt x="385591" y="660732"/>
                </a:cubicBezTo>
                <a:cubicBezTo>
                  <a:pt x="442541" y="575307"/>
                  <a:pt x="404536" y="603004"/>
                  <a:pt x="495760" y="572597"/>
                </a:cubicBezTo>
                <a:lnTo>
                  <a:pt x="528810" y="561581"/>
                </a:lnTo>
                <a:lnTo>
                  <a:pt x="561861" y="550564"/>
                </a:lnTo>
                <a:cubicBezTo>
                  <a:pt x="572878" y="543219"/>
                  <a:pt x="582812" y="533908"/>
                  <a:pt x="594911" y="528530"/>
                </a:cubicBezTo>
                <a:cubicBezTo>
                  <a:pt x="616135" y="519097"/>
                  <a:pt x="638979" y="513841"/>
                  <a:pt x="661013" y="506496"/>
                </a:cubicBezTo>
                <a:lnTo>
                  <a:pt x="727114" y="484462"/>
                </a:lnTo>
                <a:lnTo>
                  <a:pt x="793215" y="462429"/>
                </a:lnTo>
                <a:lnTo>
                  <a:pt x="826266" y="451412"/>
                </a:lnTo>
                <a:cubicBezTo>
                  <a:pt x="877678" y="374294"/>
                  <a:pt x="848299" y="400000"/>
                  <a:pt x="903384" y="363277"/>
                </a:cubicBezTo>
                <a:cubicBezTo>
                  <a:pt x="907056" y="352260"/>
                  <a:pt x="907146" y="339294"/>
                  <a:pt x="914400" y="330226"/>
                </a:cubicBezTo>
                <a:cubicBezTo>
                  <a:pt x="929931" y="310812"/>
                  <a:pt x="958731" y="304433"/>
                  <a:pt x="980502" y="297176"/>
                </a:cubicBezTo>
                <a:cubicBezTo>
                  <a:pt x="976830" y="282487"/>
                  <a:pt x="973645" y="267667"/>
                  <a:pt x="969485" y="253108"/>
                </a:cubicBezTo>
                <a:cubicBezTo>
                  <a:pt x="966295" y="241942"/>
                  <a:pt x="954155" y="230840"/>
                  <a:pt x="958468" y="220058"/>
                </a:cubicBezTo>
                <a:cubicBezTo>
                  <a:pt x="968335" y="195390"/>
                  <a:pt x="1033355" y="189657"/>
                  <a:pt x="1046603" y="187007"/>
                </a:cubicBezTo>
                <a:cubicBezTo>
                  <a:pt x="1050275" y="175990"/>
                  <a:pt x="1050365" y="163024"/>
                  <a:pt x="1057620" y="153956"/>
                </a:cubicBezTo>
                <a:cubicBezTo>
                  <a:pt x="1065891" y="143617"/>
                  <a:pt x="1088073" y="144906"/>
                  <a:pt x="1090670" y="131923"/>
                </a:cubicBezTo>
                <a:cubicBezTo>
                  <a:pt x="1093267" y="118940"/>
                  <a:pt x="1079865" y="105890"/>
                  <a:pt x="1068637" y="98872"/>
                </a:cubicBezTo>
                <a:cubicBezTo>
                  <a:pt x="1048942" y="86562"/>
                  <a:pt x="1002535" y="76838"/>
                  <a:pt x="1002535" y="76838"/>
                </a:cubicBezTo>
                <a:cubicBezTo>
                  <a:pt x="995191" y="65821"/>
                  <a:pt x="991730" y="50805"/>
                  <a:pt x="980502" y="43788"/>
                </a:cubicBezTo>
                <a:cubicBezTo>
                  <a:pt x="960806" y="31478"/>
                  <a:pt x="914400" y="21754"/>
                  <a:pt x="914400" y="21754"/>
                </a:cubicBezTo>
                <a:cubicBezTo>
                  <a:pt x="907056" y="32771"/>
                  <a:pt x="905517" y="53258"/>
                  <a:pt x="892367" y="54805"/>
                </a:cubicBezTo>
                <a:cubicBezTo>
                  <a:pt x="787801" y="67107"/>
                  <a:pt x="764284" y="56178"/>
                  <a:pt x="694063" y="32771"/>
                </a:cubicBezTo>
                <a:cubicBezTo>
                  <a:pt x="672947" y="96116"/>
                  <a:pt x="698761" y="54805"/>
                  <a:pt x="605928" y="54805"/>
                </a:cubicBezTo>
                <a:cubicBezTo>
                  <a:pt x="587203" y="54805"/>
                  <a:pt x="569205" y="62149"/>
                  <a:pt x="550844" y="65821"/>
                </a:cubicBezTo>
                <a:cubicBezTo>
                  <a:pt x="485005" y="164579"/>
                  <a:pt x="607021" y="0"/>
                  <a:pt x="418641" y="109889"/>
                </a:cubicBezTo>
                <a:cubicBezTo>
                  <a:pt x="398579" y="121592"/>
                  <a:pt x="396608" y="175990"/>
                  <a:pt x="396608" y="175990"/>
                </a:cubicBezTo>
                <a:cubicBezTo>
                  <a:pt x="400280" y="187007"/>
                  <a:pt x="398557" y="201786"/>
                  <a:pt x="407625" y="209041"/>
                </a:cubicBezTo>
                <a:cubicBezTo>
                  <a:pt x="419448" y="218500"/>
                  <a:pt x="437775" y="214094"/>
                  <a:pt x="451692" y="220058"/>
                </a:cubicBezTo>
                <a:cubicBezTo>
                  <a:pt x="463862" y="225274"/>
                  <a:pt x="472900" y="236170"/>
                  <a:pt x="484743" y="242091"/>
                </a:cubicBezTo>
                <a:cubicBezTo>
                  <a:pt x="495130" y="247284"/>
                  <a:pt x="506776" y="249436"/>
                  <a:pt x="517793" y="253108"/>
                </a:cubicBezTo>
                <a:cubicBezTo>
                  <a:pt x="521465" y="264125"/>
                  <a:pt x="535778" y="276869"/>
                  <a:pt x="528810" y="286159"/>
                </a:cubicBezTo>
                <a:cubicBezTo>
                  <a:pt x="519726" y="298272"/>
                  <a:pt x="499524" y="293891"/>
                  <a:pt x="484743" y="297176"/>
                </a:cubicBezTo>
                <a:cubicBezTo>
                  <a:pt x="404973" y="314903"/>
                  <a:pt x="455670" y="299523"/>
                  <a:pt x="396608" y="319209"/>
                </a:cubicBezTo>
                <a:cubicBezTo>
                  <a:pt x="389263" y="330226"/>
                  <a:pt x="385802" y="345242"/>
                  <a:pt x="374574" y="352260"/>
                </a:cubicBezTo>
                <a:cubicBezTo>
                  <a:pt x="354879" y="364570"/>
                  <a:pt x="308473" y="374294"/>
                  <a:pt x="308473" y="374294"/>
                </a:cubicBezTo>
                <a:cubicBezTo>
                  <a:pt x="282767" y="451412"/>
                  <a:pt x="308473" y="433050"/>
                  <a:pt x="253388" y="451412"/>
                </a:cubicBezTo>
                <a:cubicBezTo>
                  <a:pt x="242371" y="458757"/>
                  <a:pt x="227355" y="462218"/>
                  <a:pt x="220338" y="473446"/>
                </a:cubicBezTo>
                <a:cubicBezTo>
                  <a:pt x="208029" y="493141"/>
                  <a:pt x="220836" y="533914"/>
                  <a:pt x="198304" y="539547"/>
                </a:cubicBezTo>
                <a:cubicBezTo>
                  <a:pt x="183615" y="543219"/>
                  <a:pt x="168740" y="546213"/>
                  <a:pt x="154237" y="550564"/>
                </a:cubicBezTo>
                <a:cubicBezTo>
                  <a:pt x="131991" y="557238"/>
                  <a:pt x="88135" y="572597"/>
                  <a:pt x="88135" y="572597"/>
                </a:cubicBezTo>
                <a:cubicBezTo>
                  <a:pt x="77118" y="579942"/>
                  <a:pt x="66928" y="588710"/>
                  <a:pt x="55085" y="594631"/>
                </a:cubicBezTo>
                <a:cubicBezTo>
                  <a:pt x="44698" y="599825"/>
                  <a:pt x="30246" y="597436"/>
                  <a:pt x="22034" y="605648"/>
                </a:cubicBezTo>
                <a:cubicBezTo>
                  <a:pt x="13822" y="613860"/>
                  <a:pt x="14689" y="627682"/>
                  <a:pt x="11017" y="638699"/>
                </a:cubicBezTo>
                <a:cubicBezTo>
                  <a:pt x="18362" y="649716"/>
                  <a:pt x="33051" y="658508"/>
                  <a:pt x="33051" y="671749"/>
                </a:cubicBezTo>
                <a:cubicBezTo>
                  <a:pt x="33051" y="694975"/>
                  <a:pt x="11017" y="737850"/>
                  <a:pt x="11017" y="737850"/>
                </a:cubicBezTo>
                <a:cubicBezTo>
                  <a:pt x="7345" y="759884"/>
                  <a:pt x="0" y="781614"/>
                  <a:pt x="0" y="803952"/>
                </a:cubicBezTo>
                <a:cubicBezTo>
                  <a:pt x="0" y="835718"/>
                  <a:pt x="18691" y="846347"/>
                  <a:pt x="44068" y="859036"/>
                </a:cubicBezTo>
                <a:cubicBezTo>
                  <a:pt x="54455" y="864229"/>
                  <a:pt x="65506" y="870053"/>
                  <a:pt x="77119" y="870053"/>
                </a:cubicBezTo>
                <a:cubicBezTo>
                  <a:pt x="85330" y="870053"/>
                  <a:pt x="93644" y="875562"/>
                  <a:pt x="99152" y="87005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3105150" y="2159000"/>
            <a:ext cx="392113" cy="522288"/>
          </a:xfrm>
          <a:custGeom>
            <a:avLst/>
            <a:gdLst>
              <a:gd name="connsiteX0" fmla="*/ 332317 w 391550"/>
              <a:gd name="connsiteY0" fmla="*/ 352540 h 521486"/>
              <a:gd name="connsiteX1" fmla="*/ 343334 w 391550"/>
              <a:gd name="connsiteY1" fmla="*/ 275422 h 521486"/>
              <a:gd name="connsiteX2" fmla="*/ 277232 w 391550"/>
              <a:gd name="connsiteY2" fmla="*/ 231354 h 521486"/>
              <a:gd name="connsiteX3" fmla="*/ 288249 w 391550"/>
              <a:gd name="connsiteY3" fmla="*/ 198304 h 521486"/>
              <a:gd name="connsiteX4" fmla="*/ 189097 w 391550"/>
              <a:gd name="connsiteY4" fmla="*/ 143219 h 521486"/>
              <a:gd name="connsiteX5" fmla="*/ 156047 w 391550"/>
              <a:gd name="connsiteY5" fmla="*/ 154236 h 521486"/>
              <a:gd name="connsiteX6" fmla="*/ 111979 w 391550"/>
              <a:gd name="connsiteY6" fmla="*/ 88135 h 521486"/>
              <a:gd name="connsiteX7" fmla="*/ 100962 w 391550"/>
              <a:gd name="connsiteY7" fmla="*/ 33051 h 521486"/>
              <a:gd name="connsiteX8" fmla="*/ 34861 w 391550"/>
              <a:gd name="connsiteY8" fmla="*/ 11017 h 521486"/>
              <a:gd name="connsiteX9" fmla="*/ 1811 w 391550"/>
              <a:gd name="connsiteY9" fmla="*/ 0 h 521486"/>
              <a:gd name="connsiteX10" fmla="*/ 12827 w 391550"/>
              <a:gd name="connsiteY10" fmla="*/ 121186 h 521486"/>
              <a:gd name="connsiteX11" fmla="*/ 45878 w 391550"/>
              <a:gd name="connsiteY11" fmla="*/ 132202 h 521486"/>
              <a:gd name="connsiteX12" fmla="*/ 56895 w 391550"/>
              <a:gd name="connsiteY12" fmla="*/ 165253 h 521486"/>
              <a:gd name="connsiteX13" fmla="*/ 45878 w 391550"/>
              <a:gd name="connsiteY13" fmla="*/ 231354 h 521486"/>
              <a:gd name="connsiteX14" fmla="*/ 56895 w 391550"/>
              <a:gd name="connsiteY14" fmla="*/ 275422 h 521486"/>
              <a:gd name="connsiteX15" fmla="*/ 34861 w 391550"/>
              <a:gd name="connsiteY15" fmla="*/ 374574 h 521486"/>
              <a:gd name="connsiteX16" fmla="*/ 45878 w 391550"/>
              <a:gd name="connsiteY16" fmla="*/ 407624 h 521486"/>
              <a:gd name="connsiteX17" fmla="*/ 78929 w 391550"/>
              <a:gd name="connsiteY17" fmla="*/ 418641 h 521486"/>
              <a:gd name="connsiteX18" fmla="*/ 134013 w 391550"/>
              <a:gd name="connsiteY18" fmla="*/ 429658 h 521486"/>
              <a:gd name="connsiteX19" fmla="*/ 189097 w 391550"/>
              <a:gd name="connsiteY19" fmla="*/ 517793 h 521486"/>
              <a:gd name="connsiteX20" fmla="*/ 255199 w 391550"/>
              <a:gd name="connsiteY20" fmla="*/ 506776 h 521486"/>
              <a:gd name="connsiteX21" fmla="*/ 277232 w 391550"/>
              <a:gd name="connsiteY21" fmla="*/ 440675 h 521486"/>
              <a:gd name="connsiteX22" fmla="*/ 310283 w 391550"/>
              <a:gd name="connsiteY22" fmla="*/ 418641 h 521486"/>
              <a:gd name="connsiteX23" fmla="*/ 321300 w 391550"/>
              <a:gd name="connsiteY23" fmla="*/ 385590 h 521486"/>
              <a:gd name="connsiteX24" fmla="*/ 343334 w 391550"/>
              <a:gd name="connsiteY24" fmla="*/ 352540 h 521486"/>
              <a:gd name="connsiteX25" fmla="*/ 332317 w 391550"/>
              <a:gd name="connsiteY25" fmla="*/ 352540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550" h="521486">
                <a:moveTo>
                  <a:pt x="332317" y="352540"/>
                </a:moveTo>
                <a:cubicBezTo>
                  <a:pt x="332317" y="339687"/>
                  <a:pt x="288249" y="293784"/>
                  <a:pt x="343334" y="275422"/>
                </a:cubicBezTo>
                <a:cubicBezTo>
                  <a:pt x="391550" y="203095"/>
                  <a:pt x="356680" y="276753"/>
                  <a:pt x="277232" y="231354"/>
                </a:cubicBezTo>
                <a:cubicBezTo>
                  <a:pt x="267149" y="225593"/>
                  <a:pt x="284577" y="209321"/>
                  <a:pt x="288249" y="198304"/>
                </a:cubicBezTo>
                <a:cubicBezTo>
                  <a:pt x="212485" y="147794"/>
                  <a:pt x="247270" y="162610"/>
                  <a:pt x="189097" y="143219"/>
                </a:cubicBezTo>
                <a:cubicBezTo>
                  <a:pt x="178080" y="146891"/>
                  <a:pt x="165497" y="160986"/>
                  <a:pt x="156047" y="154236"/>
                </a:cubicBezTo>
                <a:cubicBezTo>
                  <a:pt x="134498" y="138844"/>
                  <a:pt x="111979" y="88135"/>
                  <a:pt x="111979" y="88135"/>
                </a:cubicBezTo>
                <a:cubicBezTo>
                  <a:pt x="108307" y="69774"/>
                  <a:pt x="114203" y="46292"/>
                  <a:pt x="100962" y="33051"/>
                </a:cubicBezTo>
                <a:cubicBezTo>
                  <a:pt x="84539" y="16628"/>
                  <a:pt x="56895" y="18362"/>
                  <a:pt x="34861" y="11017"/>
                </a:cubicBezTo>
                <a:lnTo>
                  <a:pt x="1811" y="0"/>
                </a:lnTo>
                <a:cubicBezTo>
                  <a:pt x="5483" y="40395"/>
                  <a:pt x="0" y="82706"/>
                  <a:pt x="12827" y="121186"/>
                </a:cubicBezTo>
                <a:cubicBezTo>
                  <a:pt x="16499" y="132203"/>
                  <a:pt x="37666" y="123991"/>
                  <a:pt x="45878" y="132202"/>
                </a:cubicBezTo>
                <a:cubicBezTo>
                  <a:pt x="54090" y="140413"/>
                  <a:pt x="53223" y="154236"/>
                  <a:pt x="56895" y="165253"/>
                </a:cubicBezTo>
                <a:cubicBezTo>
                  <a:pt x="53223" y="187287"/>
                  <a:pt x="45878" y="209016"/>
                  <a:pt x="45878" y="231354"/>
                </a:cubicBezTo>
                <a:cubicBezTo>
                  <a:pt x="45878" y="246495"/>
                  <a:pt x="56895" y="260281"/>
                  <a:pt x="56895" y="275422"/>
                </a:cubicBezTo>
                <a:cubicBezTo>
                  <a:pt x="56895" y="314199"/>
                  <a:pt x="46222" y="340492"/>
                  <a:pt x="34861" y="374574"/>
                </a:cubicBezTo>
                <a:cubicBezTo>
                  <a:pt x="38533" y="385591"/>
                  <a:pt x="37667" y="399413"/>
                  <a:pt x="45878" y="407624"/>
                </a:cubicBezTo>
                <a:cubicBezTo>
                  <a:pt x="54090" y="415835"/>
                  <a:pt x="67663" y="415824"/>
                  <a:pt x="78929" y="418641"/>
                </a:cubicBezTo>
                <a:cubicBezTo>
                  <a:pt x="97095" y="423183"/>
                  <a:pt x="115652" y="425986"/>
                  <a:pt x="134013" y="429658"/>
                </a:cubicBezTo>
                <a:cubicBezTo>
                  <a:pt x="160234" y="508320"/>
                  <a:pt x="136722" y="482876"/>
                  <a:pt x="189097" y="517793"/>
                </a:cubicBezTo>
                <a:cubicBezTo>
                  <a:pt x="211131" y="514121"/>
                  <a:pt x="238388" y="521486"/>
                  <a:pt x="255199" y="506776"/>
                </a:cubicBezTo>
                <a:cubicBezTo>
                  <a:pt x="272678" y="491482"/>
                  <a:pt x="257907" y="453558"/>
                  <a:pt x="277232" y="440675"/>
                </a:cubicBezTo>
                <a:lnTo>
                  <a:pt x="310283" y="418641"/>
                </a:lnTo>
                <a:cubicBezTo>
                  <a:pt x="313955" y="407624"/>
                  <a:pt x="316106" y="395977"/>
                  <a:pt x="321300" y="385590"/>
                </a:cubicBezTo>
                <a:cubicBezTo>
                  <a:pt x="327221" y="373747"/>
                  <a:pt x="340737" y="365523"/>
                  <a:pt x="343334" y="352540"/>
                </a:cubicBezTo>
                <a:cubicBezTo>
                  <a:pt x="344944" y="344488"/>
                  <a:pt x="332317" y="365393"/>
                  <a:pt x="332317" y="35254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911600" y="1574800"/>
            <a:ext cx="450850" cy="387350"/>
          </a:xfrm>
          <a:custGeom>
            <a:avLst/>
            <a:gdLst>
              <a:gd name="connsiteX0" fmla="*/ 451692 w 451692"/>
              <a:gd name="connsiteY0" fmla="*/ 286439 h 386872"/>
              <a:gd name="connsiteX1" fmla="*/ 440675 w 451692"/>
              <a:gd name="connsiteY1" fmla="*/ 198304 h 386872"/>
              <a:gd name="connsiteX2" fmla="*/ 418641 w 451692"/>
              <a:gd name="connsiteY2" fmla="*/ 132202 h 386872"/>
              <a:gd name="connsiteX3" fmla="*/ 352540 w 451692"/>
              <a:gd name="connsiteY3" fmla="*/ 110169 h 386872"/>
              <a:gd name="connsiteX4" fmla="*/ 330506 w 451692"/>
              <a:gd name="connsiteY4" fmla="*/ 44068 h 386872"/>
              <a:gd name="connsiteX5" fmla="*/ 319489 w 451692"/>
              <a:gd name="connsiteY5" fmla="*/ 11017 h 386872"/>
              <a:gd name="connsiteX6" fmla="*/ 286439 w 451692"/>
              <a:gd name="connsiteY6" fmla="*/ 0 h 386872"/>
              <a:gd name="connsiteX7" fmla="*/ 242371 w 451692"/>
              <a:gd name="connsiteY7" fmla="*/ 11017 h 386872"/>
              <a:gd name="connsiteX8" fmla="*/ 231354 w 451692"/>
              <a:gd name="connsiteY8" fmla="*/ 44068 h 386872"/>
              <a:gd name="connsiteX9" fmla="*/ 198304 w 451692"/>
              <a:gd name="connsiteY9" fmla="*/ 55084 h 386872"/>
              <a:gd name="connsiteX10" fmla="*/ 132202 w 451692"/>
              <a:gd name="connsiteY10" fmla="*/ 33051 h 386872"/>
              <a:gd name="connsiteX11" fmla="*/ 99152 w 451692"/>
              <a:gd name="connsiteY11" fmla="*/ 22034 h 386872"/>
              <a:gd name="connsiteX12" fmla="*/ 55084 w 451692"/>
              <a:gd name="connsiteY12" fmla="*/ 33051 h 386872"/>
              <a:gd name="connsiteX13" fmla="*/ 33051 w 451692"/>
              <a:gd name="connsiteY13" fmla="*/ 99152 h 386872"/>
              <a:gd name="connsiteX14" fmla="*/ 11017 w 451692"/>
              <a:gd name="connsiteY14" fmla="*/ 132202 h 386872"/>
              <a:gd name="connsiteX15" fmla="*/ 0 w 451692"/>
              <a:gd name="connsiteY15" fmla="*/ 209321 h 386872"/>
              <a:gd name="connsiteX16" fmla="*/ 33051 w 451692"/>
              <a:gd name="connsiteY16" fmla="*/ 231354 h 386872"/>
              <a:gd name="connsiteX17" fmla="*/ 77118 w 451692"/>
              <a:gd name="connsiteY17" fmla="*/ 242371 h 386872"/>
              <a:gd name="connsiteX18" fmla="*/ 110169 w 451692"/>
              <a:gd name="connsiteY18" fmla="*/ 308472 h 386872"/>
              <a:gd name="connsiteX19" fmla="*/ 143219 w 451692"/>
              <a:gd name="connsiteY19" fmla="*/ 319489 h 386872"/>
              <a:gd name="connsiteX20" fmla="*/ 154236 w 451692"/>
              <a:gd name="connsiteY20" fmla="*/ 352540 h 386872"/>
              <a:gd name="connsiteX21" fmla="*/ 187287 w 451692"/>
              <a:gd name="connsiteY21" fmla="*/ 363557 h 386872"/>
              <a:gd name="connsiteX22" fmla="*/ 275422 w 451692"/>
              <a:gd name="connsiteY22" fmla="*/ 374574 h 386872"/>
              <a:gd name="connsiteX23" fmla="*/ 308472 w 451692"/>
              <a:gd name="connsiteY23" fmla="*/ 385590 h 386872"/>
              <a:gd name="connsiteX24" fmla="*/ 374573 w 451692"/>
              <a:gd name="connsiteY24" fmla="*/ 363557 h 386872"/>
              <a:gd name="connsiteX25" fmla="*/ 418641 w 451692"/>
              <a:gd name="connsiteY25" fmla="*/ 352540 h 386872"/>
              <a:gd name="connsiteX26" fmla="*/ 451692 w 451692"/>
              <a:gd name="connsiteY26" fmla="*/ 286439 h 386872"/>
              <a:gd name="connsiteX27" fmla="*/ 451692 w 451692"/>
              <a:gd name="connsiteY27" fmla="*/ 286439 h 3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1692" h="386872">
                <a:moveTo>
                  <a:pt x="451692" y="286439"/>
                </a:moveTo>
                <a:cubicBezTo>
                  <a:pt x="449856" y="271750"/>
                  <a:pt x="446879" y="227254"/>
                  <a:pt x="440675" y="198304"/>
                </a:cubicBezTo>
                <a:cubicBezTo>
                  <a:pt x="435808" y="175594"/>
                  <a:pt x="440675" y="139546"/>
                  <a:pt x="418641" y="132202"/>
                </a:cubicBezTo>
                <a:lnTo>
                  <a:pt x="352540" y="110169"/>
                </a:lnTo>
                <a:lnTo>
                  <a:pt x="330506" y="44068"/>
                </a:lnTo>
                <a:cubicBezTo>
                  <a:pt x="326834" y="33051"/>
                  <a:pt x="330506" y="14689"/>
                  <a:pt x="319489" y="11017"/>
                </a:cubicBezTo>
                <a:lnTo>
                  <a:pt x="286439" y="0"/>
                </a:lnTo>
                <a:cubicBezTo>
                  <a:pt x="271750" y="3672"/>
                  <a:pt x="254194" y="1558"/>
                  <a:pt x="242371" y="11017"/>
                </a:cubicBezTo>
                <a:cubicBezTo>
                  <a:pt x="233303" y="18272"/>
                  <a:pt x="239566" y="35856"/>
                  <a:pt x="231354" y="44068"/>
                </a:cubicBezTo>
                <a:cubicBezTo>
                  <a:pt x="223143" y="52279"/>
                  <a:pt x="209321" y="51412"/>
                  <a:pt x="198304" y="55084"/>
                </a:cubicBezTo>
                <a:lnTo>
                  <a:pt x="132202" y="33051"/>
                </a:lnTo>
                <a:lnTo>
                  <a:pt x="99152" y="22034"/>
                </a:lnTo>
                <a:cubicBezTo>
                  <a:pt x="84463" y="25706"/>
                  <a:pt x="64938" y="21555"/>
                  <a:pt x="55084" y="33051"/>
                </a:cubicBezTo>
                <a:cubicBezTo>
                  <a:pt x="39969" y="50685"/>
                  <a:pt x="45934" y="79827"/>
                  <a:pt x="33051" y="99152"/>
                </a:cubicBezTo>
                <a:lnTo>
                  <a:pt x="11017" y="132202"/>
                </a:lnTo>
                <a:cubicBezTo>
                  <a:pt x="36723" y="209321"/>
                  <a:pt x="55085" y="190959"/>
                  <a:pt x="0" y="209321"/>
                </a:cubicBezTo>
                <a:cubicBezTo>
                  <a:pt x="11017" y="216665"/>
                  <a:pt x="20881" y="226138"/>
                  <a:pt x="33051" y="231354"/>
                </a:cubicBezTo>
                <a:cubicBezTo>
                  <a:pt x="46968" y="237318"/>
                  <a:pt x="64520" y="233972"/>
                  <a:pt x="77118" y="242371"/>
                </a:cubicBezTo>
                <a:cubicBezTo>
                  <a:pt x="138418" y="283238"/>
                  <a:pt x="66177" y="264480"/>
                  <a:pt x="110169" y="308472"/>
                </a:cubicBezTo>
                <a:cubicBezTo>
                  <a:pt x="118380" y="316683"/>
                  <a:pt x="132202" y="315817"/>
                  <a:pt x="143219" y="319489"/>
                </a:cubicBezTo>
                <a:cubicBezTo>
                  <a:pt x="146891" y="330506"/>
                  <a:pt x="146024" y="344328"/>
                  <a:pt x="154236" y="352540"/>
                </a:cubicBezTo>
                <a:cubicBezTo>
                  <a:pt x="162448" y="360752"/>
                  <a:pt x="175861" y="361480"/>
                  <a:pt x="187287" y="363557"/>
                </a:cubicBezTo>
                <a:cubicBezTo>
                  <a:pt x="216416" y="368853"/>
                  <a:pt x="246044" y="370902"/>
                  <a:pt x="275422" y="374574"/>
                </a:cubicBezTo>
                <a:cubicBezTo>
                  <a:pt x="286439" y="378246"/>
                  <a:pt x="296931" y="386872"/>
                  <a:pt x="308472" y="385590"/>
                </a:cubicBezTo>
                <a:cubicBezTo>
                  <a:pt x="331555" y="383025"/>
                  <a:pt x="352041" y="369190"/>
                  <a:pt x="374573" y="363557"/>
                </a:cubicBezTo>
                <a:lnTo>
                  <a:pt x="418641" y="352540"/>
                </a:lnTo>
                <a:cubicBezTo>
                  <a:pt x="446335" y="269458"/>
                  <a:pt x="408976" y="371873"/>
                  <a:pt x="451692" y="286439"/>
                </a:cubicBezTo>
                <a:lnTo>
                  <a:pt x="451692" y="28643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54625" y="2073275"/>
            <a:ext cx="506413" cy="423863"/>
          </a:xfrm>
          <a:custGeom>
            <a:avLst/>
            <a:gdLst>
              <a:gd name="connsiteX0" fmla="*/ 242371 w 506776"/>
              <a:gd name="connsiteY0" fmla="*/ 404765 h 423127"/>
              <a:gd name="connsiteX1" fmla="*/ 198303 w 506776"/>
              <a:gd name="connsiteY1" fmla="*/ 393748 h 423127"/>
              <a:gd name="connsiteX2" fmla="*/ 132202 w 506776"/>
              <a:gd name="connsiteY2" fmla="*/ 371715 h 423127"/>
              <a:gd name="connsiteX3" fmla="*/ 88135 w 506776"/>
              <a:gd name="connsiteY3" fmla="*/ 305613 h 423127"/>
              <a:gd name="connsiteX4" fmla="*/ 66101 w 506776"/>
              <a:gd name="connsiteY4" fmla="*/ 272563 h 423127"/>
              <a:gd name="connsiteX5" fmla="*/ 33050 w 506776"/>
              <a:gd name="connsiteY5" fmla="*/ 250529 h 423127"/>
              <a:gd name="connsiteX6" fmla="*/ 11017 w 506776"/>
              <a:gd name="connsiteY6" fmla="*/ 184428 h 423127"/>
              <a:gd name="connsiteX7" fmla="*/ 0 w 506776"/>
              <a:gd name="connsiteY7" fmla="*/ 151377 h 423127"/>
              <a:gd name="connsiteX8" fmla="*/ 22034 w 506776"/>
              <a:gd name="connsiteY8" fmla="*/ 118327 h 423127"/>
              <a:gd name="connsiteX9" fmla="*/ 33050 w 506776"/>
              <a:gd name="connsiteY9" fmla="*/ 85276 h 423127"/>
              <a:gd name="connsiteX10" fmla="*/ 66101 w 506776"/>
              <a:gd name="connsiteY10" fmla="*/ 63242 h 423127"/>
              <a:gd name="connsiteX11" fmla="*/ 77118 w 506776"/>
              <a:gd name="connsiteY11" fmla="*/ 19175 h 423127"/>
              <a:gd name="connsiteX12" fmla="*/ 132202 w 506776"/>
              <a:gd name="connsiteY12" fmla="*/ 63242 h 423127"/>
              <a:gd name="connsiteX13" fmla="*/ 198303 w 506776"/>
              <a:gd name="connsiteY13" fmla="*/ 85276 h 423127"/>
              <a:gd name="connsiteX14" fmla="*/ 231354 w 506776"/>
              <a:gd name="connsiteY14" fmla="*/ 74259 h 423127"/>
              <a:gd name="connsiteX15" fmla="*/ 242371 w 506776"/>
              <a:gd name="connsiteY15" fmla="*/ 41209 h 423127"/>
              <a:gd name="connsiteX16" fmla="*/ 308472 w 506776"/>
              <a:gd name="connsiteY16" fmla="*/ 19175 h 423127"/>
              <a:gd name="connsiteX17" fmla="*/ 385590 w 506776"/>
              <a:gd name="connsiteY17" fmla="*/ 30192 h 423127"/>
              <a:gd name="connsiteX18" fmla="*/ 396607 w 506776"/>
              <a:gd name="connsiteY18" fmla="*/ 63242 h 423127"/>
              <a:gd name="connsiteX19" fmla="*/ 429658 w 506776"/>
              <a:gd name="connsiteY19" fmla="*/ 74259 h 423127"/>
              <a:gd name="connsiteX20" fmla="*/ 462708 w 506776"/>
              <a:gd name="connsiteY20" fmla="*/ 107310 h 423127"/>
              <a:gd name="connsiteX21" fmla="*/ 495759 w 506776"/>
              <a:gd name="connsiteY21" fmla="*/ 129343 h 423127"/>
              <a:gd name="connsiteX22" fmla="*/ 506776 w 506776"/>
              <a:gd name="connsiteY22" fmla="*/ 162394 h 423127"/>
              <a:gd name="connsiteX23" fmla="*/ 473725 w 506776"/>
              <a:gd name="connsiteY23" fmla="*/ 184428 h 423127"/>
              <a:gd name="connsiteX24" fmla="*/ 451691 w 506776"/>
              <a:gd name="connsiteY24" fmla="*/ 272563 h 423127"/>
              <a:gd name="connsiteX25" fmla="*/ 396607 w 506776"/>
              <a:gd name="connsiteY25" fmla="*/ 327647 h 423127"/>
              <a:gd name="connsiteX26" fmla="*/ 341523 w 506776"/>
              <a:gd name="connsiteY26" fmla="*/ 349681 h 423127"/>
              <a:gd name="connsiteX27" fmla="*/ 275421 w 506776"/>
              <a:gd name="connsiteY27" fmla="*/ 371715 h 423127"/>
              <a:gd name="connsiteX28" fmla="*/ 231354 w 506776"/>
              <a:gd name="connsiteY28" fmla="*/ 415782 h 423127"/>
              <a:gd name="connsiteX29" fmla="*/ 242371 w 506776"/>
              <a:gd name="connsiteY29" fmla="*/ 404765 h 4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6776" h="423127">
                <a:moveTo>
                  <a:pt x="242371" y="404765"/>
                </a:moveTo>
                <a:cubicBezTo>
                  <a:pt x="236863" y="401093"/>
                  <a:pt x="212806" y="398099"/>
                  <a:pt x="198303" y="393748"/>
                </a:cubicBezTo>
                <a:cubicBezTo>
                  <a:pt x="176057" y="387074"/>
                  <a:pt x="132202" y="371715"/>
                  <a:pt x="132202" y="371715"/>
                </a:cubicBezTo>
                <a:lnTo>
                  <a:pt x="88135" y="305613"/>
                </a:lnTo>
                <a:cubicBezTo>
                  <a:pt x="80791" y="294596"/>
                  <a:pt x="77118" y="279908"/>
                  <a:pt x="66101" y="272563"/>
                </a:cubicBezTo>
                <a:lnTo>
                  <a:pt x="33050" y="250529"/>
                </a:lnTo>
                <a:lnTo>
                  <a:pt x="11017" y="184428"/>
                </a:lnTo>
                <a:lnTo>
                  <a:pt x="0" y="151377"/>
                </a:lnTo>
                <a:cubicBezTo>
                  <a:pt x="7345" y="140360"/>
                  <a:pt x="16113" y="130170"/>
                  <a:pt x="22034" y="118327"/>
                </a:cubicBezTo>
                <a:cubicBezTo>
                  <a:pt x="27227" y="107940"/>
                  <a:pt x="25796" y="94344"/>
                  <a:pt x="33050" y="85276"/>
                </a:cubicBezTo>
                <a:cubicBezTo>
                  <a:pt x="41321" y="74937"/>
                  <a:pt x="55084" y="70587"/>
                  <a:pt x="66101" y="63242"/>
                </a:cubicBezTo>
                <a:cubicBezTo>
                  <a:pt x="69773" y="48553"/>
                  <a:pt x="65005" y="28260"/>
                  <a:pt x="77118" y="19175"/>
                </a:cubicBezTo>
                <a:cubicBezTo>
                  <a:pt x="102685" y="0"/>
                  <a:pt x="126580" y="59728"/>
                  <a:pt x="132202" y="63242"/>
                </a:cubicBezTo>
                <a:cubicBezTo>
                  <a:pt x="151897" y="75551"/>
                  <a:pt x="198303" y="85276"/>
                  <a:pt x="198303" y="85276"/>
                </a:cubicBezTo>
                <a:cubicBezTo>
                  <a:pt x="209320" y="81604"/>
                  <a:pt x="223142" y="82470"/>
                  <a:pt x="231354" y="74259"/>
                </a:cubicBezTo>
                <a:cubicBezTo>
                  <a:pt x="239565" y="66048"/>
                  <a:pt x="232921" y="47959"/>
                  <a:pt x="242371" y="41209"/>
                </a:cubicBezTo>
                <a:cubicBezTo>
                  <a:pt x="261270" y="27709"/>
                  <a:pt x="308472" y="19175"/>
                  <a:pt x="308472" y="19175"/>
                </a:cubicBezTo>
                <a:cubicBezTo>
                  <a:pt x="334178" y="22847"/>
                  <a:pt x="362364" y="18579"/>
                  <a:pt x="385590" y="30192"/>
                </a:cubicBezTo>
                <a:cubicBezTo>
                  <a:pt x="395977" y="35385"/>
                  <a:pt x="388396" y="55031"/>
                  <a:pt x="396607" y="63242"/>
                </a:cubicBezTo>
                <a:cubicBezTo>
                  <a:pt x="404819" y="71453"/>
                  <a:pt x="418641" y="70587"/>
                  <a:pt x="429658" y="74259"/>
                </a:cubicBezTo>
                <a:cubicBezTo>
                  <a:pt x="440675" y="85276"/>
                  <a:pt x="450739" y="97336"/>
                  <a:pt x="462708" y="107310"/>
                </a:cubicBezTo>
                <a:cubicBezTo>
                  <a:pt x="472880" y="115786"/>
                  <a:pt x="487488" y="119004"/>
                  <a:pt x="495759" y="129343"/>
                </a:cubicBezTo>
                <a:cubicBezTo>
                  <a:pt x="503014" y="138411"/>
                  <a:pt x="503104" y="151377"/>
                  <a:pt x="506776" y="162394"/>
                </a:cubicBezTo>
                <a:cubicBezTo>
                  <a:pt x="495759" y="169739"/>
                  <a:pt x="481997" y="174089"/>
                  <a:pt x="473725" y="184428"/>
                </a:cubicBezTo>
                <a:cubicBezTo>
                  <a:pt x="464130" y="196421"/>
                  <a:pt x="453143" y="268690"/>
                  <a:pt x="451691" y="272563"/>
                </a:cubicBezTo>
                <a:cubicBezTo>
                  <a:pt x="439450" y="305205"/>
                  <a:pt x="423537" y="309694"/>
                  <a:pt x="396607" y="327647"/>
                </a:cubicBezTo>
                <a:cubicBezTo>
                  <a:pt x="328191" y="304842"/>
                  <a:pt x="395998" y="315634"/>
                  <a:pt x="341523" y="349681"/>
                </a:cubicBezTo>
                <a:cubicBezTo>
                  <a:pt x="321828" y="361991"/>
                  <a:pt x="275421" y="371715"/>
                  <a:pt x="275421" y="371715"/>
                </a:cubicBezTo>
                <a:cubicBezTo>
                  <a:pt x="268077" y="393749"/>
                  <a:pt x="268077" y="423127"/>
                  <a:pt x="231354" y="415782"/>
                </a:cubicBezTo>
                <a:cubicBezTo>
                  <a:pt x="221169" y="413745"/>
                  <a:pt x="247879" y="408437"/>
                  <a:pt x="242371" y="404765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1013" y="2665413"/>
            <a:ext cx="427037" cy="498475"/>
          </a:xfrm>
          <a:custGeom>
            <a:avLst/>
            <a:gdLst>
              <a:gd name="connsiteX0" fmla="*/ 421449 w 426957"/>
              <a:gd name="connsiteY0" fmla="*/ 495759 h 497595"/>
              <a:gd name="connsiteX1" fmla="*/ 410432 w 426957"/>
              <a:gd name="connsiteY1" fmla="*/ 462708 h 497595"/>
              <a:gd name="connsiteX2" fmla="*/ 377382 w 426957"/>
              <a:gd name="connsiteY2" fmla="*/ 440675 h 497595"/>
              <a:gd name="connsiteX3" fmla="*/ 344331 w 426957"/>
              <a:gd name="connsiteY3" fmla="*/ 275422 h 497595"/>
              <a:gd name="connsiteX4" fmla="*/ 322297 w 426957"/>
              <a:gd name="connsiteY4" fmla="*/ 242371 h 497595"/>
              <a:gd name="connsiteX5" fmla="*/ 289247 w 426957"/>
              <a:gd name="connsiteY5" fmla="*/ 231354 h 497595"/>
              <a:gd name="connsiteX6" fmla="*/ 256196 w 426957"/>
              <a:gd name="connsiteY6" fmla="*/ 165253 h 497595"/>
              <a:gd name="connsiteX7" fmla="*/ 223145 w 426957"/>
              <a:gd name="connsiteY7" fmla="*/ 154236 h 497595"/>
              <a:gd name="connsiteX8" fmla="*/ 212129 w 426957"/>
              <a:gd name="connsiteY8" fmla="*/ 121185 h 497595"/>
              <a:gd name="connsiteX9" fmla="*/ 179078 w 426957"/>
              <a:gd name="connsiteY9" fmla="*/ 110169 h 497595"/>
              <a:gd name="connsiteX10" fmla="*/ 112977 w 426957"/>
              <a:gd name="connsiteY10" fmla="*/ 99152 h 497595"/>
              <a:gd name="connsiteX11" fmla="*/ 101960 w 426957"/>
              <a:gd name="connsiteY11" fmla="*/ 66101 h 497595"/>
              <a:gd name="connsiteX12" fmla="*/ 123994 w 426957"/>
              <a:gd name="connsiteY12" fmla="*/ 33051 h 497595"/>
              <a:gd name="connsiteX13" fmla="*/ 57892 w 426957"/>
              <a:gd name="connsiteY13" fmla="*/ 0 h 497595"/>
              <a:gd name="connsiteX14" fmla="*/ 13825 w 426957"/>
              <a:gd name="connsiteY14" fmla="*/ 44067 h 497595"/>
              <a:gd name="connsiteX15" fmla="*/ 46876 w 426957"/>
              <a:gd name="connsiteY15" fmla="*/ 66101 h 497595"/>
              <a:gd name="connsiteX16" fmla="*/ 57892 w 426957"/>
              <a:gd name="connsiteY16" fmla="*/ 99152 h 497595"/>
              <a:gd name="connsiteX17" fmla="*/ 46876 w 426957"/>
              <a:gd name="connsiteY17" fmla="*/ 132202 h 497595"/>
              <a:gd name="connsiteX18" fmla="*/ 35859 w 426957"/>
              <a:gd name="connsiteY18" fmla="*/ 176270 h 497595"/>
              <a:gd name="connsiteX19" fmla="*/ 79926 w 426957"/>
              <a:gd name="connsiteY19" fmla="*/ 264405 h 497595"/>
              <a:gd name="connsiteX20" fmla="*/ 146027 w 426957"/>
              <a:gd name="connsiteY20" fmla="*/ 286438 h 497595"/>
              <a:gd name="connsiteX21" fmla="*/ 157044 w 426957"/>
              <a:gd name="connsiteY21" fmla="*/ 429658 h 497595"/>
              <a:gd name="connsiteX22" fmla="*/ 190095 w 426957"/>
              <a:gd name="connsiteY22" fmla="*/ 440675 h 497595"/>
              <a:gd name="connsiteX23" fmla="*/ 256196 w 426957"/>
              <a:gd name="connsiteY23" fmla="*/ 407624 h 497595"/>
              <a:gd name="connsiteX24" fmla="*/ 322297 w 426957"/>
              <a:gd name="connsiteY24" fmla="*/ 385590 h 497595"/>
              <a:gd name="connsiteX25" fmla="*/ 377382 w 426957"/>
              <a:gd name="connsiteY25" fmla="*/ 473725 h 497595"/>
              <a:gd name="connsiteX26" fmla="*/ 421449 w 426957"/>
              <a:gd name="connsiteY26" fmla="*/ 495759 h 4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957" h="497595">
                <a:moveTo>
                  <a:pt x="421449" y="495759"/>
                </a:moveTo>
                <a:cubicBezTo>
                  <a:pt x="426957" y="493923"/>
                  <a:pt x="417687" y="471776"/>
                  <a:pt x="410432" y="462708"/>
                </a:cubicBezTo>
                <a:cubicBezTo>
                  <a:pt x="402161" y="452369"/>
                  <a:pt x="381907" y="453118"/>
                  <a:pt x="377382" y="440675"/>
                </a:cubicBezTo>
                <a:cubicBezTo>
                  <a:pt x="351816" y="370368"/>
                  <a:pt x="385251" y="336802"/>
                  <a:pt x="344331" y="275422"/>
                </a:cubicBezTo>
                <a:cubicBezTo>
                  <a:pt x="336986" y="264405"/>
                  <a:pt x="332636" y="250643"/>
                  <a:pt x="322297" y="242371"/>
                </a:cubicBezTo>
                <a:cubicBezTo>
                  <a:pt x="313229" y="235117"/>
                  <a:pt x="300264" y="235026"/>
                  <a:pt x="289247" y="231354"/>
                </a:cubicBezTo>
                <a:cubicBezTo>
                  <a:pt x="281989" y="209582"/>
                  <a:pt x="275611" y="180785"/>
                  <a:pt x="256196" y="165253"/>
                </a:cubicBezTo>
                <a:cubicBezTo>
                  <a:pt x="247128" y="157998"/>
                  <a:pt x="234162" y="157908"/>
                  <a:pt x="223145" y="154236"/>
                </a:cubicBezTo>
                <a:cubicBezTo>
                  <a:pt x="219473" y="143219"/>
                  <a:pt x="220341" y="129397"/>
                  <a:pt x="212129" y="121185"/>
                </a:cubicBezTo>
                <a:cubicBezTo>
                  <a:pt x="203917" y="112973"/>
                  <a:pt x="190414" y="112688"/>
                  <a:pt x="179078" y="110169"/>
                </a:cubicBezTo>
                <a:cubicBezTo>
                  <a:pt x="157272" y="105323"/>
                  <a:pt x="135011" y="102824"/>
                  <a:pt x="112977" y="99152"/>
                </a:cubicBezTo>
                <a:cubicBezTo>
                  <a:pt x="109305" y="88135"/>
                  <a:pt x="100051" y="77556"/>
                  <a:pt x="101960" y="66101"/>
                </a:cubicBezTo>
                <a:cubicBezTo>
                  <a:pt x="104137" y="53041"/>
                  <a:pt x="126591" y="46034"/>
                  <a:pt x="123994" y="33051"/>
                </a:cubicBezTo>
                <a:cubicBezTo>
                  <a:pt x="120943" y="17796"/>
                  <a:pt x="68718" y="3609"/>
                  <a:pt x="57892" y="0"/>
                </a:cubicBezTo>
                <a:cubicBezTo>
                  <a:pt x="42340" y="5184"/>
                  <a:pt x="0" y="9505"/>
                  <a:pt x="13825" y="44067"/>
                </a:cubicBezTo>
                <a:cubicBezTo>
                  <a:pt x="18743" y="56361"/>
                  <a:pt x="35859" y="58756"/>
                  <a:pt x="46876" y="66101"/>
                </a:cubicBezTo>
                <a:cubicBezTo>
                  <a:pt x="50548" y="77118"/>
                  <a:pt x="57892" y="87539"/>
                  <a:pt x="57892" y="99152"/>
                </a:cubicBezTo>
                <a:cubicBezTo>
                  <a:pt x="57892" y="110765"/>
                  <a:pt x="50066" y="121036"/>
                  <a:pt x="46876" y="132202"/>
                </a:cubicBezTo>
                <a:cubicBezTo>
                  <a:pt x="42716" y="146761"/>
                  <a:pt x="39531" y="161581"/>
                  <a:pt x="35859" y="176270"/>
                </a:cubicBezTo>
                <a:cubicBezTo>
                  <a:pt x="45568" y="234522"/>
                  <a:pt x="30356" y="242374"/>
                  <a:pt x="79926" y="264405"/>
                </a:cubicBezTo>
                <a:cubicBezTo>
                  <a:pt x="101150" y="273838"/>
                  <a:pt x="146027" y="286438"/>
                  <a:pt x="146027" y="286438"/>
                </a:cubicBezTo>
                <a:cubicBezTo>
                  <a:pt x="149699" y="334178"/>
                  <a:pt x="143890" y="383619"/>
                  <a:pt x="157044" y="429658"/>
                </a:cubicBezTo>
                <a:cubicBezTo>
                  <a:pt x="160234" y="440824"/>
                  <a:pt x="178482" y="440675"/>
                  <a:pt x="190095" y="440675"/>
                </a:cubicBezTo>
                <a:cubicBezTo>
                  <a:pt x="220227" y="440675"/>
                  <a:pt x="231132" y="418764"/>
                  <a:pt x="256196" y="407624"/>
                </a:cubicBezTo>
                <a:cubicBezTo>
                  <a:pt x="277420" y="398191"/>
                  <a:pt x="322297" y="385590"/>
                  <a:pt x="322297" y="385590"/>
                </a:cubicBezTo>
                <a:cubicBezTo>
                  <a:pt x="342394" y="445879"/>
                  <a:pt x="328498" y="449283"/>
                  <a:pt x="377382" y="473725"/>
                </a:cubicBezTo>
                <a:cubicBezTo>
                  <a:pt x="415500" y="492784"/>
                  <a:pt x="415941" y="497595"/>
                  <a:pt x="421449" y="49575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75175" y="3568700"/>
            <a:ext cx="471488" cy="517525"/>
          </a:xfrm>
          <a:custGeom>
            <a:avLst/>
            <a:gdLst>
              <a:gd name="connsiteX0" fmla="*/ 348789 w 471256"/>
              <a:gd name="connsiteY0" fmla="*/ 22513 h 516618"/>
              <a:gd name="connsiteX1" fmla="*/ 392856 w 471256"/>
              <a:gd name="connsiteY1" fmla="*/ 33530 h 516618"/>
              <a:gd name="connsiteX2" fmla="*/ 381839 w 471256"/>
              <a:gd name="connsiteY2" fmla="*/ 176749 h 516618"/>
              <a:gd name="connsiteX3" fmla="*/ 392856 w 471256"/>
              <a:gd name="connsiteY3" fmla="*/ 220816 h 516618"/>
              <a:gd name="connsiteX4" fmla="*/ 425907 w 471256"/>
              <a:gd name="connsiteY4" fmla="*/ 242850 h 516618"/>
              <a:gd name="connsiteX5" fmla="*/ 458957 w 471256"/>
              <a:gd name="connsiteY5" fmla="*/ 220816 h 516618"/>
              <a:gd name="connsiteX6" fmla="*/ 469974 w 471256"/>
              <a:gd name="connsiteY6" fmla="*/ 253867 h 516618"/>
              <a:gd name="connsiteX7" fmla="*/ 414890 w 471256"/>
              <a:gd name="connsiteY7" fmla="*/ 342002 h 516618"/>
              <a:gd name="connsiteX8" fmla="*/ 370822 w 471256"/>
              <a:gd name="connsiteY8" fmla="*/ 441154 h 516618"/>
              <a:gd name="connsiteX9" fmla="*/ 359806 w 471256"/>
              <a:gd name="connsiteY9" fmla="*/ 507255 h 516618"/>
              <a:gd name="connsiteX10" fmla="*/ 326755 w 471256"/>
              <a:gd name="connsiteY10" fmla="*/ 485221 h 516618"/>
              <a:gd name="connsiteX11" fmla="*/ 238620 w 471256"/>
              <a:gd name="connsiteY11" fmla="*/ 474204 h 516618"/>
              <a:gd name="connsiteX12" fmla="*/ 205569 w 471256"/>
              <a:gd name="connsiteY12" fmla="*/ 452171 h 516618"/>
              <a:gd name="connsiteX13" fmla="*/ 227603 w 471256"/>
              <a:gd name="connsiteY13" fmla="*/ 353019 h 516618"/>
              <a:gd name="connsiteX14" fmla="*/ 194553 w 471256"/>
              <a:gd name="connsiteY14" fmla="*/ 342002 h 516618"/>
              <a:gd name="connsiteX15" fmla="*/ 161502 w 471256"/>
              <a:gd name="connsiteY15" fmla="*/ 275901 h 516618"/>
              <a:gd name="connsiteX16" fmla="*/ 139468 w 471256"/>
              <a:gd name="connsiteY16" fmla="*/ 242850 h 516618"/>
              <a:gd name="connsiteX17" fmla="*/ 106418 w 471256"/>
              <a:gd name="connsiteY17" fmla="*/ 220816 h 516618"/>
              <a:gd name="connsiteX18" fmla="*/ 51333 w 471256"/>
              <a:gd name="connsiteY18" fmla="*/ 143698 h 516618"/>
              <a:gd name="connsiteX19" fmla="*/ 40316 w 471256"/>
              <a:gd name="connsiteY19" fmla="*/ 11496 h 516618"/>
              <a:gd name="connsiteX20" fmla="*/ 73367 w 471256"/>
              <a:gd name="connsiteY20" fmla="*/ 33530 h 516618"/>
              <a:gd name="connsiteX21" fmla="*/ 84384 w 471256"/>
              <a:gd name="connsiteY21" fmla="*/ 66580 h 516618"/>
              <a:gd name="connsiteX22" fmla="*/ 95401 w 471256"/>
              <a:gd name="connsiteY22" fmla="*/ 110648 h 516618"/>
              <a:gd name="connsiteX23" fmla="*/ 128451 w 471256"/>
              <a:gd name="connsiteY23" fmla="*/ 121665 h 516618"/>
              <a:gd name="connsiteX24" fmla="*/ 205569 w 471256"/>
              <a:gd name="connsiteY24" fmla="*/ 132681 h 516618"/>
              <a:gd name="connsiteX25" fmla="*/ 260654 w 471256"/>
              <a:gd name="connsiteY25" fmla="*/ 187766 h 516618"/>
              <a:gd name="connsiteX26" fmla="*/ 304721 w 471256"/>
              <a:gd name="connsiteY26" fmla="*/ 176749 h 516618"/>
              <a:gd name="connsiteX27" fmla="*/ 315738 w 471256"/>
              <a:gd name="connsiteY27" fmla="*/ 143698 h 516618"/>
              <a:gd name="connsiteX28" fmla="*/ 337772 w 471256"/>
              <a:gd name="connsiteY28" fmla="*/ 44547 h 516618"/>
              <a:gd name="connsiteX29" fmla="*/ 348789 w 471256"/>
              <a:gd name="connsiteY29" fmla="*/ 22513 h 5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256" h="516618">
                <a:moveTo>
                  <a:pt x="348789" y="22513"/>
                </a:moveTo>
                <a:cubicBezTo>
                  <a:pt x="357970" y="20677"/>
                  <a:pt x="389684" y="18725"/>
                  <a:pt x="392856" y="33530"/>
                </a:cubicBezTo>
                <a:cubicBezTo>
                  <a:pt x="402888" y="80348"/>
                  <a:pt x="381839" y="128868"/>
                  <a:pt x="381839" y="176749"/>
                </a:cubicBezTo>
                <a:cubicBezTo>
                  <a:pt x="381839" y="191890"/>
                  <a:pt x="384457" y="208218"/>
                  <a:pt x="392856" y="220816"/>
                </a:cubicBezTo>
                <a:cubicBezTo>
                  <a:pt x="400201" y="231833"/>
                  <a:pt x="414890" y="235505"/>
                  <a:pt x="425907" y="242850"/>
                </a:cubicBezTo>
                <a:cubicBezTo>
                  <a:pt x="436924" y="235505"/>
                  <a:pt x="446112" y="217605"/>
                  <a:pt x="458957" y="220816"/>
                </a:cubicBezTo>
                <a:cubicBezTo>
                  <a:pt x="470223" y="223633"/>
                  <a:pt x="471256" y="242325"/>
                  <a:pt x="469974" y="253867"/>
                </a:cubicBezTo>
                <a:cubicBezTo>
                  <a:pt x="462633" y="319944"/>
                  <a:pt x="456503" y="314260"/>
                  <a:pt x="414890" y="342002"/>
                </a:cubicBezTo>
                <a:cubicBezTo>
                  <a:pt x="388669" y="420664"/>
                  <a:pt x="405739" y="388778"/>
                  <a:pt x="370822" y="441154"/>
                </a:cubicBezTo>
                <a:cubicBezTo>
                  <a:pt x="367150" y="463188"/>
                  <a:pt x="375601" y="491460"/>
                  <a:pt x="359806" y="507255"/>
                </a:cubicBezTo>
                <a:cubicBezTo>
                  <a:pt x="350443" y="516618"/>
                  <a:pt x="339529" y="488705"/>
                  <a:pt x="326755" y="485221"/>
                </a:cubicBezTo>
                <a:cubicBezTo>
                  <a:pt x="298191" y="477431"/>
                  <a:pt x="267998" y="477876"/>
                  <a:pt x="238620" y="474204"/>
                </a:cubicBezTo>
                <a:cubicBezTo>
                  <a:pt x="227603" y="466860"/>
                  <a:pt x="208780" y="465016"/>
                  <a:pt x="205569" y="452171"/>
                </a:cubicBezTo>
                <a:cubicBezTo>
                  <a:pt x="200029" y="430011"/>
                  <a:pt x="219122" y="378462"/>
                  <a:pt x="227603" y="353019"/>
                </a:cubicBezTo>
                <a:cubicBezTo>
                  <a:pt x="216586" y="349347"/>
                  <a:pt x="203621" y="349256"/>
                  <a:pt x="194553" y="342002"/>
                </a:cubicBezTo>
                <a:cubicBezTo>
                  <a:pt x="168242" y="320953"/>
                  <a:pt x="174808" y="302512"/>
                  <a:pt x="161502" y="275901"/>
                </a:cubicBezTo>
                <a:cubicBezTo>
                  <a:pt x="155580" y="264058"/>
                  <a:pt x="148831" y="252213"/>
                  <a:pt x="139468" y="242850"/>
                </a:cubicBezTo>
                <a:cubicBezTo>
                  <a:pt x="130106" y="233487"/>
                  <a:pt x="117435" y="228161"/>
                  <a:pt x="106418" y="220816"/>
                </a:cubicBezTo>
                <a:cubicBezTo>
                  <a:pt x="80712" y="143698"/>
                  <a:pt x="106418" y="162060"/>
                  <a:pt x="51333" y="143698"/>
                </a:cubicBezTo>
                <a:cubicBezTo>
                  <a:pt x="21938" y="99605"/>
                  <a:pt x="0" y="82050"/>
                  <a:pt x="40316" y="11496"/>
                </a:cubicBezTo>
                <a:cubicBezTo>
                  <a:pt x="46885" y="0"/>
                  <a:pt x="62350" y="26185"/>
                  <a:pt x="73367" y="33530"/>
                </a:cubicBezTo>
                <a:cubicBezTo>
                  <a:pt x="77039" y="44547"/>
                  <a:pt x="81194" y="55414"/>
                  <a:pt x="84384" y="66580"/>
                </a:cubicBezTo>
                <a:cubicBezTo>
                  <a:pt x="88544" y="81139"/>
                  <a:pt x="85942" y="98824"/>
                  <a:pt x="95401" y="110648"/>
                </a:cubicBezTo>
                <a:cubicBezTo>
                  <a:pt x="102655" y="119716"/>
                  <a:pt x="117064" y="119388"/>
                  <a:pt x="128451" y="121665"/>
                </a:cubicBezTo>
                <a:cubicBezTo>
                  <a:pt x="153914" y="126757"/>
                  <a:pt x="179863" y="129009"/>
                  <a:pt x="205569" y="132681"/>
                </a:cubicBezTo>
                <a:cubicBezTo>
                  <a:pt x="217939" y="151236"/>
                  <a:pt x="233595" y="183900"/>
                  <a:pt x="260654" y="187766"/>
                </a:cubicBezTo>
                <a:cubicBezTo>
                  <a:pt x="275643" y="189907"/>
                  <a:pt x="290032" y="180421"/>
                  <a:pt x="304721" y="176749"/>
                </a:cubicBezTo>
                <a:cubicBezTo>
                  <a:pt x="308393" y="165732"/>
                  <a:pt x="313219" y="155034"/>
                  <a:pt x="315738" y="143698"/>
                </a:cubicBezTo>
                <a:cubicBezTo>
                  <a:pt x="319141" y="128385"/>
                  <a:pt x="324642" y="66430"/>
                  <a:pt x="337772" y="44547"/>
                </a:cubicBezTo>
                <a:cubicBezTo>
                  <a:pt x="343116" y="35640"/>
                  <a:pt x="339608" y="24349"/>
                  <a:pt x="348789" y="22513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" name="Voľná forma 30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24425" y="3900488"/>
            <a:ext cx="603250" cy="558800"/>
          </a:xfrm>
          <a:custGeom>
            <a:avLst/>
            <a:gdLst>
              <a:gd name="connsiteX0" fmla="*/ 99152 w 602934"/>
              <a:gd name="connsiteY0" fmla="*/ 11017 h 559641"/>
              <a:gd name="connsiteX1" fmla="*/ 198303 w 602934"/>
              <a:gd name="connsiteY1" fmla="*/ 22034 h 559641"/>
              <a:gd name="connsiteX2" fmla="*/ 264405 w 602934"/>
              <a:gd name="connsiteY2" fmla="*/ 0 h 559641"/>
              <a:gd name="connsiteX3" fmla="*/ 330506 w 602934"/>
              <a:gd name="connsiteY3" fmla="*/ 11017 h 559641"/>
              <a:gd name="connsiteX4" fmla="*/ 363556 w 602934"/>
              <a:gd name="connsiteY4" fmla="*/ 22034 h 559641"/>
              <a:gd name="connsiteX5" fmla="*/ 451691 w 602934"/>
              <a:gd name="connsiteY5" fmla="*/ 33051 h 559641"/>
              <a:gd name="connsiteX6" fmla="*/ 462708 w 602934"/>
              <a:gd name="connsiteY6" fmla="*/ 66101 h 559641"/>
              <a:gd name="connsiteX7" fmla="*/ 528809 w 602934"/>
              <a:gd name="connsiteY7" fmla="*/ 88135 h 559641"/>
              <a:gd name="connsiteX8" fmla="*/ 594911 w 602934"/>
              <a:gd name="connsiteY8" fmla="*/ 121186 h 559641"/>
              <a:gd name="connsiteX9" fmla="*/ 572877 w 602934"/>
              <a:gd name="connsiteY9" fmla="*/ 275422 h 559641"/>
              <a:gd name="connsiteX10" fmla="*/ 561860 w 602934"/>
              <a:gd name="connsiteY10" fmla="*/ 308472 h 559641"/>
              <a:gd name="connsiteX11" fmla="*/ 539826 w 602934"/>
              <a:gd name="connsiteY11" fmla="*/ 396607 h 559641"/>
              <a:gd name="connsiteX12" fmla="*/ 550843 w 602934"/>
              <a:gd name="connsiteY12" fmla="*/ 462709 h 559641"/>
              <a:gd name="connsiteX13" fmla="*/ 517793 w 602934"/>
              <a:gd name="connsiteY13" fmla="*/ 473725 h 559641"/>
              <a:gd name="connsiteX14" fmla="*/ 429658 w 602934"/>
              <a:gd name="connsiteY14" fmla="*/ 495759 h 559641"/>
              <a:gd name="connsiteX15" fmla="*/ 385590 w 602934"/>
              <a:gd name="connsiteY15" fmla="*/ 451692 h 559641"/>
              <a:gd name="connsiteX16" fmla="*/ 352540 w 602934"/>
              <a:gd name="connsiteY16" fmla="*/ 440675 h 559641"/>
              <a:gd name="connsiteX17" fmla="*/ 297455 w 602934"/>
              <a:gd name="connsiteY17" fmla="*/ 429658 h 559641"/>
              <a:gd name="connsiteX18" fmla="*/ 242371 w 602934"/>
              <a:gd name="connsiteY18" fmla="*/ 440675 h 559641"/>
              <a:gd name="connsiteX19" fmla="*/ 264405 w 602934"/>
              <a:gd name="connsiteY19" fmla="*/ 517793 h 559641"/>
              <a:gd name="connsiteX20" fmla="*/ 132202 w 602934"/>
              <a:gd name="connsiteY20" fmla="*/ 528810 h 559641"/>
              <a:gd name="connsiteX21" fmla="*/ 110168 w 602934"/>
              <a:gd name="connsiteY21" fmla="*/ 495759 h 559641"/>
              <a:gd name="connsiteX22" fmla="*/ 88135 w 602934"/>
              <a:gd name="connsiteY22" fmla="*/ 418641 h 559641"/>
              <a:gd name="connsiteX23" fmla="*/ 77118 w 602934"/>
              <a:gd name="connsiteY23" fmla="*/ 385590 h 559641"/>
              <a:gd name="connsiteX24" fmla="*/ 44067 w 602934"/>
              <a:gd name="connsiteY24" fmla="*/ 374574 h 559641"/>
              <a:gd name="connsiteX25" fmla="*/ 33050 w 602934"/>
              <a:gd name="connsiteY25" fmla="*/ 319489 h 559641"/>
              <a:gd name="connsiteX26" fmla="*/ 11017 w 602934"/>
              <a:gd name="connsiteY26" fmla="*/ 286439 h 559641"/>
              <a:gd name="connsiteX27" fmla="*/ 0 w 602934"/>
              <a:gd name="connsiteY27" fmla="*/ 220337 h 559641"/>
              <a:gd name="connsiteX28" fmla="*/ 11017 w 602934"/>
              <a:gd name="connsiteY28" fmla="*/ 187287 h 559641"/>
              <a:gd name="connsiteX29" fmla="*/ 33050 w 602934"/>
              <a:gd name="connsiteY29" fmla="*/ 154236 h 559641"/>
              <a:gd name="connsiteX30" fmla="*/ 55084 w 602934"/>
              <a:gd name="connsiteY30" fmla="*/ 88135 h 559641"/>
              <a:gd name="connsiteX31" fmla="*/ 88135 w 602934"/>
              <a:gd name="connsiteY31" fmla="*/ 22034 h 559641"/>
              <a:gd name="connsiteX32" fmla="*/ 99152 w 602934"/>
              <a:gd name="connsiteY32" fmla="*/ 11017 h 5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934" h="559641">
                <a:moveTo>
                  <a:pt x="99152" y="11017"/>
                </a:moveTo>
                <a:cubicBezTo>
                  <a:pt x="117513" y="11017"/>
                  <a:pt x="126338" y="40025"/>
                  <a:pt x="198303" y="22034"/>
                </a:cubicBezTo>
                <a:cubicBezTo>
                  <a:pt x="220835" y="16401"/>
                  <a:pt x="264405" y="0"/>
                  <a:pt x="264405" y="0"/>
                </a:cubicBezTo>
                <a:cubicBezTo>
                  <a:pt x="286439" y="3672"/>
                  <a:pt x="308700" y="6171"/>
                  <a:pt x="330506" y="11017"/>
                </a:cubicBezTo>
                <a:cubicBezTo>
                  <a:pt x="341842" y="13536"/>
                  <a:pt x="352131" y="19957"/>
                  <a:pt x="363556" y="22034"/>
                </a:cubicBezTo>
                <a:cubicBezTo>
                  <a:pt x="392685" y="27330"/>
                  <a:pt x="422313" y="29379"/>
                  <a:pt x="451691" y="33051"/>
                </a:cubicBezTo>
                <a:cubicBezTo>
                  <a:pt x="455363" y="44068"/>
                  <a:pt x="453258" y="59351"/>
                  <a:pt x="462708" y="66101"/>
                </a:cubicBezTo>
                <a:cubicBezTo>
                  <a:pt x="481607" y="79601"/>
                  <a:pt x="506775" y="80790"/>
                  <a:pt x="528809" y="88135"/>
                </a:cubicBezTo>
                <a:cubicBezTo>
                  <a:pt x="574422" y="103339"/>
                  <a:pt x="552197" y="92710"/>
                  <a:pt x="594911" y="121186"/>
                </a:cubicBezTo>
                <a:cubicBezTo>
                  <a:pt x="567750" y="229829"/>
                  <a:pt x="602934" y="80056"/>
                  <a:pt x="572877" y="275422"/>
                </a:cubicBezTo>
                <a:cubicBezTo>
                  <a:pt x="571111" y="286900"/>
                  <a:pt x="564677" y="297206"/>
                  <a:pt x="561860" y="308472"/>
                </a:cubicBezTo>
                <a:lnTo>
                  <a:pt x="539826" y="396607"/>
                </a:lnTo>
                <a:cubicBezTo>
                  <a:pt x="543498" y="418641"/>
                  <a:pt x="556980" y="441230"/>
                  <a:pt x="550843" y="462709"/>
                </a:cubicBezTo>
                <a:cubicBezTo>
                  <a:pt x="547653" y="473875"/>
                  <a:pt x="529059" y="470909"/>
                  <a:pt x="517793" y="473725"/>
                </a:cubicBezTo>
                <a:lnTo>
                  <a:pt x="429658" y="495759"/>
                </a:lnTo>
                <a:cubicBezTo>
                  <a:pt x="341523" y="466381"/>
                  <a:pt x="444346" y="510448"/>
                  <a:pt x="385590" y="451692"/>
                </a:cubicBezTo>
                <a:cubicBezTo>
                  <a:pt x="377379" y="443481"/>
                  <a:pt x="363806" y="443492"/>
                  <a:pt x="352540" y="440675"/>
                </a:cubicBezTo>
                <a:cubicBezTo>
                  <a:pt x="334374" y="436133"/>
                  <a:pt x="315817" y="433330"/>
                  <a:pt x="297455" y="429658"/>
                </a:cubicBezTo>
                <a:cubicBezTo>
                  <a:pt x="279094" y="433330"/>
                  <a:pt x="254068" y="426053"/>
                  <a:pt x="242371" y="440675"/>
                </a:cubicBezTo>
                <a:cubicBezTo>
                  <a:pt x="239116" y="444743"/>
                  <a:pt x="261706" y="509697"/>
                  <a:pt x="264405" y="517793"/>
                </a:cubicBezTo>
                <a:cubicBezTo>
                  <a:pt x="214646" y="550966"/>
                  <a:pt x="216986" y="559641"/>
                  <a:pt x="132202" y="528810"/>
                </a:cubicBezTo>
                <a:cubicBezTo>
                  <a:pt x="119758" y="524285"/>
                  <a:pt x="117513" y="506776"/>
                  <a:pt x="110168" y="495759"/>
                </a:cubicBezTo>
                <a:cubicBezTo>
                  <a:pt x="83751" y="416503"/>
                  <a:pt x="115807" y="515493"/>
                  <a:pt x="88135" y="418641"/>
                </a:cubicBezTo>
                <a:cubicBezTo>
                  <a:pt x="84945" y="407475"/>
                  <a:pt x="85330" y="393801"/>
                  <a:pt x="77118" y="385590"/>
                </a:cubicBezTo>
                <a:cubicBezTo>
                  <a:pt x="68906" y="377379"/>
                  <a:pt x="55084" y="378246"/>
                  <a:pt x="44067" y="374574"/>
                </a:cubicBezTo>
                <a:cubicBezTo>
                  <a:pt x="40395" y="356212"/>
                  <a:pt x="39625" y="337022"/>
                  <a:pt x="33050" y="319489"/>
                </a:cubicBezTo>
                <a:cubicBezTo>
                  <a:pt x="28401" y="307092"/>
                  <a:pt x="15204" y="299000"/>
                  <a:pt x="11017" y="286439"/>
                </a:cubicBezTo>
                <a:cubicBezTo>
                  <a:pt x="3953" y="265247"/>
                  <a:pt x="3672" y="242371"/>
                  <a:pt x="0" y="220337"/>
                </a:cubicBezTo>
                <a:cubicBezTo>
                  <a:pt x="3672" y="209320"/>
                  <a:pt x="5824" y="197674"/>
                  <a:pt x="11017" y="187287"/>
                </a:cubicBezTo>
                <a:cubicBezTo>
                  <a:pt x="16938" y="175444"/>
                  <a:pt x="27673" y="166335"/>
                  <a:pt x="33050" y="154236"/>
                </a:cubicBezTo>
                <a:cubicBezTo>
                  <a:pt x="42483" y="133012"/>
                  <a:pt x="42201" y="107460"/>
                  <a:pt x="55084" y="88135"/>
                </a:cubicBezTo>
                <a:cubicBezTo>
                  <a:pt x="76625" y="55824"/>
                  <a:pt x="79013" y="58522"/>
                  <a:pt x="88135" y="22034"/>
                </a:cubicBezTo>
                <a:cubicBezTo>
                  <a:pt x="89026" y="18471"/>
                  <a:pt x="80791" y="11017"/>
                  <a:pt x="99152" y="11017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" name="Voľná forma 31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6538913" y="2786063"/>
            <a:ext cx="566737" cy="804862"/>
          </a:xfrm>
          <a:custGeom>
            <a:avLst/>
            <a:gdLst>
              <a:gd name="connsiteX0" fmla="*/ 235694 w 565608"/>
              <a:gd name="connsiteY0" fmla="*/ 143785 h 804092"/>
              <a:gd name="connsiteX1" fmla="*/ 356880 w 565608"/>
              <a:gd name="connsiteY1" fmla="*/ 66667 h 804092"/>
              <a:gd name="connsiteX2" fmla="*/ 400948 w 565608"/>
              <a:gd name="connsiteY2" fmla="*/ 22599 h 804092"/>
              <a:gd name="connsiteX3" fmla="*/ 445015 w 565608"/>
              <a:gd name="connsiteY3" fmla="*/ 88700 h 804092"/>
              <a:gd name="connsiteX4" fmla="*/ 456032 w 565608"/>
              <a:gd name="connsiteY4" fmla="*/ 176835 h 804092"/>
              <a:gd name="connsiteX5" fmla="*/ 478066 w 565608"/>
              <a:gd name="connsiteY5" fmla="*/ 209886 h 804092"/>
              <a:gd name="connsiteX6" fmla="*/ 489082 w 565608"/>
              <a:gd name="connsiteY6" fmla="*/ 364122 h 804092"/>
              <a:gd name="connsiteX7" fmla="*/ 522133 w 565608"/>
              <a:gd name="connsiteY7" fmla="*/ 375139 h 804092"/>
              <a:gd name="connsiteX8" fmla="*/ 555184 w 565608"/>
              <a:gd name="connsiteY8" fmla="*/ 397173 h 804092"/>
              <a:gd name="connsiteX9" fmla="*/ 522133 w 565608"/>
              <a:gd name="connsiteY9" fmla="*/ 474291 h 804092"/>
              <a:gd name="connsiteX10" fmla="*/ 500099 w 565608"/>
              <a:gd name="connsiteY10" fmla="*/ 540392 h 804092"/>
              <a:gd name="connsiteX11" fmla="*/ 433998 w 565608"/>
              <a:gd name="connsiteY11" fmla="*/ 584459 h 804092"/>
              <a:gd name="connsiteX12" fmla="*/ 411964 w 565608"/>
              <a:gd name="connsiteY12" fmla="*/ 617510 h 804092"/>
              <a:gd name="connsiteX13" fmla="*/ 345863 w 565608"/>
              <a:gd name="connsiteY13" fmla="*/ 749712 h 804092"/>
              <a:gd name="connsiteX14" fmla="*/ 312813 w 565608"/>
              <a:gd name="connsiteY14" fmla="*/ 760729 h 804092"/>
              <a:gd name="connsiteX15" fmla="*/ 191627 w 565608"/>
              <a:gd name="connsiteY15" fmla="*/ 771746 h 804092"/>
              <a:gd name="connsiteX16" fmla="*/ 92475 w 565608"/>
              <a:gd name="connsiteY16" fmla="*/ 771746 h 804092"/>
              <a:gd name="connsiteX17" fmla="*/ 59425 w 565608"/>
              <a:gd name="connsiteY17" fmla="*/ 760729 h 804092"/>
              <a:gd name="connsiteX18" fmla="*/ 59425 w 565608"/>
              <a:gd name="connsiteY18" fmla="*/ 694628 h 804092"/>
              <a:gd name="connsiteX19" fmla="*/ 103492 w 565608"/>
              <a:gd name="connsiteY19" fmla="*/ 683611 h 804092"/>
              <a:gd name="connsiteX20" fmla="*/ 125526 w 565608"/>
              <a:gd name="connsiteY20" fmla="*/ 650561 h 804092"/>
              <a:gd name="connsiteX21" fmla="*/ 114509 w 565608"/>
              <a:gd name="connsiteY21" fmla="*/ 584459 h 804092"/>
              <a:gd name="connsiteX22" fmla="*/ 103492 w 565608"/>
              <a:gd name="connsiteY22" fmla="*/ 485308 h 804092"/>
              <a:gd name="connsiteX23" fmla="*/ 92475 w 565608"/>
              <a:gd name="connsiteY23" fmla="*/ 430223 h 804092"/>
              <a:gd name="connsiteX24" fmla="*/ 26374 w 565608"/>
              <a:gd name="connsiteY24" fmla="*/ 408190 h 804092"/>
              <a:gd name="connsiteX25" fmla="*/ 26374 w 565608"/>
              <a:gd name="connsiteY25" fmla="*/ 264970 h 804092"/>
              <a:gd name="connsiteX26" fmla="*/ 59425 w 565608"/>
              <a:gd name="connsiteY26" fmla="*/ 242937 h 804092"/>
              <a:gd name="connsiteX27" fmla="*/ 92475 w 565608"/>
              <a:gd name="connsiteY27" fmla="*/ 176835 h 804092"/>
              <a:gd name="connsiteX28" fmla="*/ 246711 w 565608"/>
              <a:gd name="connsiteY28" fmla="*/ 143785 h 804092"/>
              <a:gd name="connsiteX29" fmla="*/ 235694 w 565608"/>
              <a:gd name="connsiteY29" fmla="*/ 143785 h 8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5608" h="804092">
                <a:moveTo>
                  <a:pt x="235694" y="143785"/>
                </a:moveTo>
                <a:cubicBezTo>
                  <a:pt x="294166" y="56078"/>
                  <a:pt x="253547" y="81429"/>
                  <a:pt x="356880" y="66667"/>
                </a:cubicBezTo>
                <a:cubicBezTo>
                  <a:pt x="359140" y="59887"/>
                  <a:pt x="369309" y="0"/>
                  <a:pt x="400948" y="22599"/>
                </a:cubicBezTo>
                <a:cubicBezTo>
                  <a:pt x="422497" y="37991"/>
                  <a:pt x="445015" y="88700"/>
                  <a:pt x="445015" y="88700"/>
                </a:cubicBezTo>
                <a:cubicBezTo>
                  <a:pt x="448687" y="118078"/>
                  <a:pt x="448242" y="148271"/>
                  <a:pt x="456032" y="176835"/>
                </a:cubicBezTo>
                <a:cubicBezTo>
                  <a:pt x="459516" y="189609"/>
                  <a:pt x="475765" y="196847"/>
                  <a:pt x="478066" y="209886"/>
                </a:cubicBezTo>
                <a:cubicBezTo>
                  <a:pt x="487023" y="260645"/>
                  <a:pt x="475801" y="314319"/>
                  <a:pt x="489082" y="364122"/>
                </a:cubicBezTo>
                <a:cubicBezTo>
                  <a:pt x="492074" y="375343"/>
                  <a:pt x="511746" y="369946"/>
                  <a:pt x="522133" y="375139"/>
                </a:cubicBezTo>
                <a:cubicBezTo>
                  <a:pt x="533976" y="381060"/>
                  <a:pt x="544167" y="389828"/>
                  <a:pt x="555184" y="397173"/>
                </a:cubicBezTo>
                <a:cubicBezTo>
                  <a:pt x="526041" y="513743"/>
                  <a:pt x="565608" y="376472"/>
                  <a:pt x="522133" y="474291"/>
                </a:cubicBezTo>
                <a:cubicBezTo>
                  <a:pt x="512700" y="495515"/>
                  <a:pt x="519424" y="527509"/>
                  <a:pt x="500099" y="540392"/>
                </a:cubicBezTo>
                <a:lnTo>
                  <a:pt x="433998" y="584459"/>
                </a:lnTo>
                <a:cubicBezTo>
                  <a:pt x="426653" y="595476"/>
                  <a:pt x="417342" y="605410"/>
                  <a:pt x="411964" y="617510"/>
                </a:cubicBezTo>
                <a:cubicBezTo>
                  <a:pt x="400061" y="644293"/>
                  <a:pt x="381717" y="737760"/>
                  <a:pt x="345863" y="749712"/>
                </a:cubicBezTo>
                <a:cubicBezTo>
                  <a:pt x="334846" y="753384"/>
                  <a:pt x="324309" y="759087"/>
                  <a:pt x="312813" y="760729"/>
                </a:cubicBezTo>
                <a:cubicBezTo>
                  <a:pt x="272659" y="766465"/>
                  <a:pt x="232022" y="768074"/>
                  <a:pt x="191627" y="771746"/>
                </a:cubicBezTo>
                <a:cubicBezTo>
                  <a:pt x="94591" y="804092"/>
                  <a:pt x="155325" y="803172"/>
                  <a:pt x="92475" y="771746"/>
                </a:cubicBezTo>
                <a:cubicBezTo>
                  <a:pt x="82088" y="766553"/>
                  <a:pt x="70442" y="764401"/>
                  <a:pt x="59425" y="760729"/>
                </a:cubicBezTo>
                <a:cubicBezTo>
                  <a:pt x="53240" y="742174"/>
                  <a:pt x="36231" y="713183"/>
                  <a:pt x="59425" y="694628"/>
                </a:cubicBezTo>
                <a:cubicBezTo>
                  <a:pt x="71248" y="685169"/>
                  <a:pt x="88803" y="687283"/>
                  <a:pt x="103492" y="683611"/>
                </a:cubicBezTo>
                <a:cubicBezTo>
                  <a:pt x="110837" y="672594"/>
                  <a:pt x="124064" y="663721"/>
                  <a:pt x="125526" y="650561"/>
                </a:cubicBezTo>
                <a:cubicBezTo>
                  <a:pt x="127993" y="628360"/>
                  <a:pt x="117461" y="606601"/>
                  <a:pt x="114509" y="584459"/>
                </a:cubicBezTo>
                <a:cubicBezTo>
                  <a:pt x="110114" y="551497"/>
                  <a:pt x="108195" y="518228"/>
                  <a:pt x="103492" y="485308"/>
                </a:cubicBezTo>
                <a:cubicBezTo>
                  <a:pt x="100844" y="466771"/>
                  <a:pt x="105716" y="443464"/>
                  <a:pt x="92475" y="430223"/>
                </a:cubicBezTo>
                <a:cubicBezTo>
                  <a:pt x="76052" y="413800"/>
                  <a:pt x="26374" y="408190"/>
                  <a:pt x="26374" y="408190"/>
                </a:cubicBezTo>
                <a:cubicBezTo>
                  <a:pt x="8155" y="353533"/>
                  <a:pt x="0" y="344090"/>
                  <a:pt x="26374" y="264970"/>
                </a:cubicBezTo>
                <a:cubicBezTo>
                  <a:pt x="30561" y="252409"/>
                  <a:pt x="48408" y="250281"/>
                  <a:pt x="59425" y="242937"/>
                </a:cubicBezTo>
                <a:cubicBezTo>
                  <a:pt x="65428" y="224927"/>
                  <a:pt x="74489" y="188076"/>
                  <a:pt x="92475" y="176835"/>
                </a:cubicBezTo>
                <a:cubicBezTo>
                  <a:pt x="131719" y="152308"/>
                  <a:pt x="205572" y="148927"/>
                  <a:pt x="246711" y="143785"/>
                </a:cubicBezTo>
                <a:lnTo>
                  <a:pt x="235694" y="143785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3" name="Voľná forma 3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891463" y="4010025"/>
            <a:ext cx="998537" cy="1035050"/>
          </a:xfrm>
          <a:custGeom>
            <a:avLst/>
            <a:gdLst>
              <a:gd name="connsiteX0" fmla="*/ 977500 w 999534"/>
              <a:gd name="connsiteY0" fmla="*/ 318859 h 1034955"/>
              <a:gd name="connsiteX1" fmla="*/ 988517 w 999534"/>
              <a:gd name="connsiteY1" fmla="*/ 263775 h 1034955"/>
              <a:gd name="connsiteX2" fmla="*/ 999534 w 999534"/>
              <a:gd name="connsiteY2" fmla="*/ 230724 h 1034955"/>
              <a:gd name="connsiteX3" fmla="*/ 966483 w 999534"/>
              <a:gd name="connsiteY3" fmla="*/ 153606 h 1034955"/>
              <a:gd name="connsiteX4" fmla="*/ 922416 w 999534"/>
              <a:gd name="connsiteY4" fmla="*/ 109538 h 1034955"/>
              <a:gd name="connsiteX5" fmla="*/ 779197 w 999534"/>
              <a:gd name="connsiteY5" fmla="*/ 54454 h 1034955"/>
              <a:gd name="connsiteX6" fmla="*/ 658011 w 999534"/>
              <a:gd name="connsiteY6" fmla="*/ 21403 h 1034955"/>
              <a:gd name="connsiteX7" fmla="*/ 646994 w 999534"/>
              <a:gd name="connsiteY7" fmla="*/ 54454 h 1034955"/>
              <a:gd name="connsiteX8" fmla="*/ 635977 w 999534"/>
              <a:gd name="connsiteY8" fmla="*/ 131572 h 1034955"/>
              <a:gd name="connsiteX9" fmla="*/ 602927 w 999534"/>
              <a:gd name="connsiteY9" fmla="*/ 142589 h 1034955"/>
              <a:gd name="connsiteX10" fmla="*/ 536826 w 999534"/>
              <a:gd name="connsiteY10" fmla="*/ 241741 h 1034955"/>
              <a:gd name="connsiteX11" fmla="*/ 514792 w 999534"/>
              <a:gd name="connsiteY11" fmla="*/ 274791 h 1034955"/>
              <a:gd name="connsiteX12" fmla="*/ 448691 w 999534"/>
              <a:gd name="connsiteY12" fmla="*/ 296825 h 1034955"/>
              <a:gd name="connsiteX13" fmla="*/ 415640 w 999534"/>
              <a:gd name="connsiteY13" fmla="*/ 318859 h 1034955"/>
              <a:gd name="connsiteX14" fmla="*/ 305471 w 999534"/>
              <a:gd name="connsiteY14" fmla="*/ 329876 h 1034955"/>
              <a:gd name="connsiteX15" fmla="*/ 261404 w 999534"/>
              <a:gd name="connsiteY15" fmla="*/ 318859 h 1034955"/>
              <a:gd name="connsiteX16" fmla="*/ 217336 w 999534"/>
              <a:gd name="connsiteY16" fmla="*/ 285808 h 1034955"/>
              <a:gd name="connsiteX17" fmla="*/ 184286 w 999534"/>
              <a:gd name="connsiteY17" fmla="*/ 307842 h 1034955"/>
              <a:gd name="connsiteX18" fmla="*/ 41067 w 999534"/>
              <a:gd name="connsiteY18" fmla="*/ 340893 h 1034955"/>
              <a:gd name="connsiteX19" fmla="*/ 8016 w 999534"/>
              <a:gd name="connsiteY19" fmla="*/ 373943 h 1034955"/>
              <a:gd name="connsiteX20" fmla="*/ 118185 w 999534"/>
              <a:gd name="connsiteY20" fmla="*/ 406994 h 1034955"/>
              <a:gd name="connsiteX21" fmla="*/ 107168 w 999534"/>
              <a:gd name="connsiteY21" fmla="*/ 484112 h 1034955"/>
              <a:gd name="connsiteX22" fmla="*/ 85134 w 999534"/>
              <a:gd name="connsiteY22" fmla="*/ 550213 h 1034955"/>
              <a:gd name="connsiteX23" fmla="*/ 74117 w 999534"/>
              <a:gd name="connsiteY23" fmla="*/ 583264 h 1034955"/>
              <a:gd name="connsiteX24" fmla="*/ 118185 w 999534"/>
              <a:gd name="connsiteY24" fmla="*/ 627331 h 1034955"/>
              <a:gd name="connsiteX25" fmla="*/ 140218 w 999534"/>
              <a:gd name="connsiteY25" fmla="*/ 660382 h 1034955"/>
              <a:gd name="connsiteX26" fmla="*/ 129202 w 999534"/>
              <a:gd name="connsiteY26" fmla="*/ 715466 h 1034955"/>
              <a:gd name="connsiteX27" fmla="*/ 63100 w 999534"/>
              <a:gd name="connsiteY27" fmla="*/ 737500 h 1034955"/>
              <a:gd name="connsiteX28" fmla="*/ 41067 w 999534"/>
              <a:gd name="connsiteY28" fmla="*/ 814618 h 1034955"/>
              <a:gd name="connsiteX29" fmla="*/ 74117 w 999534"/>
              <a:gd name="connsiteY29" fmla="*/ 935803 h 1034955"/>
              <a:gd name="connsiteX30" fmla="*/ 85134 w 999534"/>
              <a:gd name="connsiteY30" fmla="*/ 968854 h 1034955"/>
              <a:gd name="connsiteX31" fmla="*/ 96151 w 999534"/>
              <a:gd name="connsiteY31" fmla="*/ 1001905 h 1034955"/>
              <a:gd name="connsiteX32" fmla="*/ 129202 w 999534"/>
              <a:gd name="connsiteY32" fmla="*/ 1023938 h 1034955"/>
              <a:gd name="connsiteX33" fmla="*/ 162252 w 999534"/>
              <a:gd name="connsiteY33" fmla="*/ 1034955 h 1034955"/>
              <a:gd name="connsiteX34" fmla="*/ 195303 w 999534"/>
              <a:gd name="connsiteY34" fmla="*/ 1012922 h 1034955"/>
              <a:gd name="connsiteX35" fmla="*/ 206320 w 999534"/>
              <a:gd name="connsiteY35" fmla="*/ 979871 h 1034955"/>
              <a:gd name="connsiteX36" fmla="*/ 228353 w 999534"/>
              <a:gd name="connsiteY36" fmla="*/ 946820 h 1034955"/>
              <a:gd name="connsiteX37" fmla="*/ 239370 w 999534"/>
              <a:gd name="connsiteY37" fmla="*/ 858685 h 1034955"/>
              <a:gd name="connsiteX38" fmla="*/ 261404 w 999534"/>
              <a:gd name="connsiteY38" fmla="*/ 825635 h 1034955"/>
              <a:gd name="connsiteX39" fmla="*/ 327505 w 999534"/>
              <a:gd name="connsiteY39" fmla="*/ 781567 h 1034955"/>
              <a:gd name="connsiteX40" fmla="*/ 426657 w 999534"/>
              <a:gd name="connsiteY40" fmla="*/ 748517 h 1034955"/>
              <a:gd name="connsiteX41" fmla="*/ 492758 w 999534"/>
              <a:gd name="connsiteY41" fmla="*/ 726483 h 1034955"/>
              <a:gd name="connsiteX42" fmla="*/ 558859 w 999534"/>
              <a:gd name="connsiteY42" fmla="*/ 682416 h 1034955"/>
              <a:gd name="connsiteX43" fmla="*/ 569876 w 999534"/>
              <a:gd name="connsiteY43" fmla="*/ 649365 h 1034955"/>
              <a:gd name="connsiteX44" fmla="*/ 569876 w 999534"/>
              <a:gd name="connsiteY44" fmla="*/ 561230 h 1034955"/>
              <a:gd name="connsiteX45" fmla="*/ 613944 w 999534"/>
              <a:gd name="connsiteY45" fmla="*/ 550213 h 1034955"/>
              <a:gd name="connsiteX46" fmla="*/ 624961 w 999534"/>
              <a:gd name="connsiteY46" fmla="*/ 517163 h 1034955"/>
              <a:gd name="connsiteX47" fmla="*/ 702079 w 999534"/>
              <a:gd name="connsiteY47" fmla="*/ 495129 h 1034955"/>
              <a:gd name="connsiteX48" fmla="*/ 724112 w 999534"/>
              <a:gd name="connsiteY48" fmla="*/ 429028 h 1034955"/>
              <a:gd name="connsiteX49" fmla="*/ 735129 w 999534"/>
              <a:gd name="connsiteY49" fmla="*/ 373943 h 1034955"/>
              <a:gd name="connsiteX50" fmla="*/ 801230 w 999534"/>
              <a:gd name="connsiteY50" fmla="*/ 340893 h 1034955"/>
              <a:gd name="connsiteX51" fmla="*/ 900382 w 999534"/>
              <a:gd name="connsiteY51" fmla="*/ 329876 h 1034955"/>
              <a:gd name="connsiteX52" fmla="*/ 977500 w 999534"/>
              <a:gd name="connsiteY52" fmla="*/ 318859 h 10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9534" h="1034955">
                <a:moveTo>
                  <a:pt x="977500" y="318859"/>
                </a:moveTo>
                <a:cubicBezTo>
                  <a:pt x="981172" y="300498"/>
                  <a:pt x="983975" y="281941"/>
                  <a:pt x="988517" y="263775"/>
                </a:cubicBezTo>
                <a:cubicBezTo>
                  <a:pt x="991334" y="252509"/>
                  <a:pt x="999534" y="242337"/>
                  <a:pt x="999534" y="230724"/>
                </a:cubicBezTo>
                <a:cubicBezTo>
                  <a:pt x="999534" y="195154"/>
                  <a:pt x="984473" y="180591"/>
                  <a:pt x="966483" y="153606"/>
                </a:cubicBezTo>
                <a:cubicBezTo>
                  <a:pt x="947789" y="97520"/>
                  <a:pt x="970490" y="136245"/>
                  <a:pt x="922416" y="109538"/>
                </a:cubicBezTo>
                <a:cubicBezTo>
                  <a:pt x="811095" y="47694"/>
                  <a:pt x="905685" y="72524"/>
                  <a:pt x="779197" y="54454"/>
                </a:cubicBezTo>
                <a:cubicBezTo>
                  <a:pt x="697515" y="0"/>
                  <a:pt x="739062" y="5194"/>
                  <a:pt x="658011" y="21403"/>
                </a:cubicBezTo>
                <a:cubicBezTo>
                  <a:pt x="654339" y="32420"/>
                  <a:pt x="649272" y="43067"/>
                  <a:pt x="646994" y="54454"/>
                </a:cubicBezTo>
                <a:cubicBezTo>
                  <a:pt x="641901" y="79917"/>
                  <a:pt x="647590" y="108346"/>
                  <a:pt x="635977" y="131572"/>
                </a:cubicBezTo>
                <a:cubicBezTo>
                  <a:pt x="630784" y="141959"/>
                  <a:pt x="613944" y="138917"/>
                  <a:pt x="602927" y="142589"/>
                </a:cubicBezTo>
                <a:lnTo>
                  <a:pt x="536826" y="241741"/>
                </a:lnTo>
                <a:cubicBezTo>
                  <a:pt x="529482" y="252758"/>
                  <a:pt x="527353" y="270604"/>
                  <a:pt x="514792" y="274791"/>
                </a:cubicBezTo>
                <a:cubicBezTo>
                  <a:pt x="492758" y="282136"/>
                  <a:pt x="468016" y="283942"/>
                  <a:pt x="448691" y="296825"/>
                </a:cubicBezTo>
                <a:cubicBezTo>
                  <a:pt x="437674" y="304170"/>
                  <a:pt x="428542" y="315882"/>
                  <a:pt x="415640" y="318859"/>
                </a:cubicBezTo>
                <a:cubicBezTo>
                  <a:pt x="379679" y="327158"/>
                  <a:pt x="342194" y="326204"/>
                  <a:pt x="305471" y="329876"/>
                </a:cubicBezTo>
                <a:cubicBezTo>
                  <a:pt x="290782" y="326204"/>
                  <a:pt x="272110" y="329565"/>
                  <a:pt x="261404" y="318859"/>
                </a:cubicBezTo>
                <a:cubicBezTo>
                  <a:pt x="216446" y="273900"/>
                  <a:pt x="288623" y="262046"/>
                  <a:pt x="217336" y="285808"/>
                </a:cubicBezTo>
                <a:cubicBezTo>
                  <a:pt x="206319" y="293153"/>
                  <a:pt x="196385" y="302464"/>
                  <a:pt x="184286" y="307842"/>
                </a:cubicBezTo>
                <a:cubicBezTo>
                  <a:pt x="126980" y="333312"/>
                  <a:pt x="103802" y="331931"/>
                  <a:pt x="41067" y="340893"/>
                </a:cubicBezTo>
                <a:cubicBezTo>
                  <a:pt x="30050" y="351910"/>
                  <a:pt x="0" y="360583"/>
                  <a:pt x="8016" y="373943"/>
                </a:cubicBezTo>
                <a:cubicBezTo>
                  <a:pt x="12749" y="381832"/>
                  <a:pt x="100957" y="402687"/>
                  <a:pt x="118185" y="406994"/>
                </a:cubicBezTo>
                <a:cubicBezTo>
                  <a:pt x="143890" y="484112"/>
                  <a:pt x="162252" y="465750"/>
                  <a:pt x="107168" y="484112"/>
                </a:cubicBezTo>
                <a:lnTo>
                  <a:pt x="85134" y="550213"/>
                </a:lnTo>
                <a:lnTo>
                  <a:pt x="74117" y="583264"/>
                </a:lnTo>
                <a:cubicBezTo>
                  <a:pt x="98155" y="655375"/>
                  <a:pt x="64769" y="584597"/>
                  <a:pt x="118185" y="627331"/>
                </a:cubicBezTo>
                <a:cubicBezTo>
                  <a:pt x="128524" y="635602"/>
                  <a:pt x="132874" y="649365"/>
                  <a:pt x="140218" y="660382"/>
                </a:cubicBezTo>
                <a:cubicBezTo>
                  <a:pt x="136546" y="678743"/>
                  <a:pt x="142443" y="702225"/>
                  <a:pt x="129202" y="715466"/>
                </a:cubicBezTo>
                <a:cubicBezTo>
                  <a:pt x="112779" y="731889"/>
                  <a:pt x="63100" y="737500"/>
                  <a:pt x="63100" y="737500"/>
                </a:cubicBezTo>
                <a:cubicBezTo>
                  <a:pt x="57903" y="753089"/>
                  <a:pt x="41067" y="800779"/>
                  <a:pt x="41067" y="814618"/>
                </a:cubicBezTo>
                <a:cubicBezTo>
                  <a:pt x="41067" y="845766"/>
                  <a:pt x="65475" y="909876"/>
                  <a:pt x="74117" y="935803"/>
                </a:cubicBezTo>
                <a:lnTo>
                  <a:pt x="85134" y="968854"/>
                </a:lnTo>
                <a:cubicBezTo>
                  <a:pt x="88806" y="979871"/>
                  <a:pt x="86488" y="995464"/>
                  <a:pt x="96151" y="1001905"/>
                </a:cubicBezTo>
                <a:cubicBezTo>
                  <a:pt x="107168" y="1009249"/>
                  <a:pt x="117359" y="1018017"/>
                  <a:pt x="129202" y="1023938"/>
                </a:cubicBezTo>
                <a:cubicBezTo>
                  <a:pt x="139589" y="1029131"/>
                  <a:pt x="151235" y="1031283"/>
                  <a:pt x="162252" y="1034955"/>
                </a:cubicBezTo>
                <a:cubicBezTo>
                  <a:pt x="173269" y="1027611"/>
                  <a:pt x="187032" y="1023261"/>
                  <a:pt x="195303" y="1012922"/>
                </a:cubicBezTo>
                <a:cubicBezTo>
                  <a:pt x="202558" y="1003854"/>
                  <a:pt x="201127" y="990258"/>
                  <a:pt x="206320" y="979871"/>
                </a:cubicBezTo>
                <a:cubicBezTo>
                  <a:pt x="212241" y="968028"/>
                  <a:pt x="221009" y="957837"/>
                  <a:pt x="228353" y="946820"/>
                </a:cubicBezTo>
                <a:cubicBezTo>
                  <a:pt x="232025" y="917442"/>
                  <a:pt x="231580" y="887249"/>
                  <a:pt x="239370" y="858685"/>
                </a:cubicBezTo>
                <a:cubicBezTo>
                  <a:pt x="242854" y="845911"/>
                  <a:pt x="251439" y="834354"/>
                  <a:pt x="261404" y="825635"/>
                </a:cubicBezTo>
                <a:cubicBezTo>
                  <a:pt x="281333" y="808197"/>
                  <a:pt x="302383" y="789941"/>
                  <a:pt x="327505" y="781567"/>
                </a:cubicBezTo>
                <a:lnTo>
                  <a:pt x="426657" y="748517"/>
                </a:lnTo>
                <a:cubicBezTo>
                  <a:pt x="426658" y="748517"/>
                  <a:pt x="492757" y="726484"/>
                  <a:pt x="492758" y="726483"/>
                </a:cubicBezTo>
                <a:lnTo>
                  <a:pt x="558859" y="682416"/>
                </a:lnTo>
                <a:cubicBezTo>
                  <a:pt x="562531" y="671399"/>
                  <a:pt x="569876" y="660978"/>
                  <a:pt x="569876" y="649365"/>
                </a:cubicBezTo>
                <a:cubicBezTo>
                  <a:pt x="569876" y="619987"/>
                  <a:pt x="540498" y="590608"/>
                  <a:pt x="569876" y="561230"/>
                </a:cubicBezTo>
                <a:cubicBezTo>
                  <a:pt x="580583" y="550523"/>
                  <a:pt x="599255" y="553885"/>
                  <a:pt x="613944" y="550213"/>
                </a:cubicBezTo>
                <a:cubicBezTo>
                  <a:pt x="617616" y="539196"/>
                  <a:pt x="616750" y="525374"/>
                  <a:pt x="624961" y="517163"/>
                </a:cubicBezTo>
                <a:cubicBezTo>
                  <a:pt x="630230" y="511894"/>
                  <a:pt x="701698" y="495224"/>
                  <a:pt x="702079" y="495129"/>
                </a:cubicBezTo>
                <a:cubicBezTo>
                  <a:pt x="709423" y="473095"/>
                  <a:pt x="719557" y="451802"/>
                  <a:pt x="724112" y="429028"/>
                </a:cubicBezTo>
                <a:cubicBezTo>
                  <a:pt x="727784" y="410666"/>
                  <a:pt x="725839" y="390201"/>
                  <a:pt x="735129" y="373943"/>
                </a:cubicBezTo>
                <a:cubicBezTo>
                  <a:pt x="743142" y="359920"/>
                  <a:pt x="786053" y="343423"/>
                  <a:pt x="801230" y="340893"/>
                </a:cubicBezTo>
                <a:cubicBezTo>
                  <a:pt x="834032" y="335426"/>
                  <a:pt x="867356" y="333761"/>
                  <a:pt x="900382" y="329876"/>
                </a:cubicBezTo>
                <a:lnTo>
                  <a:pt x="977500" y="318859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Voľná forma 3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958013" y="5083175"/>
            <a:ext cx="1128712" cy="755650"/>
          </a:xfrm>
          <a:custGeom>
            <a:avLst/>
            <a:gdLst>
              <a:gd name="connsiteX0" fmla="*/ 1040779 w 1128914"/>
              <a:gd name="connsiteY0" fmla="*/ 6832 h 755912"/>
              <a:gd name="connsiteX1" fmla="*/ 1106880 w 1128914"/>
              <a:gd name="connsiteY1" fmla="*/ 39882 h 755912"/>
              <a:gd name="connsiteX2" fmla="*/ 1128914 w 1128914"/>
              <a:gd name="connsiteY2" fmla="*/ 117000 h 755912"/>
              <a:gd name="connsiteX3" fmla="*/ 1117897 w 1128914"/>
              <a:gd name="connsiteY3" fmla="*/ 161068 h 755912"/>
              <a:gd name="connsiteX4" fmla="*/ 1084846 w 1128914"/>
              <a:gd name="connsiteY4" fmla="*/ 183102 h 755912"/>
              <a:gd name="connsiteX5" fmla="*/ 1073829 w 1128914"/>
              <a:gd name="connsiteY5" fmla="*/ 238186 h 755912"/>
              <a:gd name="connsiteX6" fmla="*/ 1040779 w 1128914"/>
              <a:gd name="connsiteY6" fmla="*/ 260220 h 755912"/>
              <a:gd name="connsiteX7" fmla="*/ 897560 w 1128914"/>
              <a:gd name="connsiteY7" fmla="*/ 293270 h 755912"/>
              <a:gd name="connsiteX8" fmla="*/ 875526 w 1128914"/>
              <a:gd name="connsiteY8" fmla="*/ 326321 h 755912"/>
              <a:gd name="connsiteX9" fmla="*/ 853492 w 1128914"/>
              <a:gd name="connsiteY9" fmla="*/ 392422 h 755912"/>
              <a:gd name="connsiteX10" fmla="*/ 831458 w 1128914"/>
              <a:gd name="connsiteY10" fmla="*/ 425473 h 755912"/>
              <a:gd name="connsiteX11" fmla="*/ 809425 w 1128914"/>
              <a:gd name="connsiteY11" fmla="*/ 491574 h 755912"/>
              <a:gd name="connsiteX12" fmla="*/ 710273 w 1128914"/>
              <a:gd name="connsiteY12" fmla="*/ 502591 h 755912"/>
              <a:gd name="connsiteX13" fmla="*/ 666205 w 1128914"/>
              <a:gd name="connsiteY13" fmla="*/ 568692 h 755912"/>
              <a:gd name="connsiteX14" fmla="*/ 600104 w 1128914"/>
              <a:gd name="connsiteY14" fmla="*/ 601743 h 755912"/>
              <a:gd name="connsiteX15" fmla="*/ 578070 w 1128914"/>
              <a:gd name="connsiteY15" fmla="*/ 634793 h 755912"/>
              <a:gd name="connsiteX16" fmla="*/ 511969 w 1128914"/>
              <a:gd name="connsiteY16" fmla="*/ 656827 h 755912"/>
              <a:gd name="connsiteX17" fmla="*/ 412817 w 1128914"/>
              <a:gd name="connsiteY17" fmla="*/ 700894 h 755912"/>
              <a:gd name="connsiteX18" fmla="*/ 379767 w 1128914"/>
              <a:gd name="connsiteY18" fmla="*/ 711911 h 755912"/>
              <a:gd name="connsiteX19" fmla="*/ 346716 w 1128914"/>
              <a:gd name="connsiteY19" fmla="*/ 733945 h 755912"/>
              <a:gd name="connsiteX20" fmla="*/ 313666 w 1128914"/>
              <a:gd name="connsiteY20" fmla="*/ 722928 h 755912"/>
              <a:gd name="connsiteX21" fmla="*/ 302649 w 1128914"/>
              <a:gd name="connsiteY21" fmla="*/ 689878 h 755912"/>
              <a:gd name="connsiteX22" fmla="*/ 192480 w 1128914"/>
              <a:gd name="connsiteY22" fmla="*/ 700894 h 755912"/>
              <a:gd name="connsiteX23" fmla="*/ 104345 w 1128914"/>
              <a:gd name="connsiteY23" fmla="*/ 722928 h 755912"/>
              <a:gd name="connsiteX24" fmla="*/ 82311 w 1128914"/>
              <a:gd name="connsiteY24" fmla="*/ 689878 h 755912"/>
              <a:gd name="connsiteX25" fmla="*/ 49261 w 1128914"/>
              <a:gd name="connsiteY25" fmla="*/ 678861 h 755912"/>
              <a:gd name="connsiteX26" fmla="*/ 16210 w 1128914"/>
              <a:gd name="connsiteY26" fmla="*/ 656827 h 755912"/>
              <a:gd name="connsiteX27" fmla="*/ 5193 w 1128914"/>
              <a:gd name="connsiteY27" fmla="*/ 623776 h 755912"/>
              <a:gd name="connsiteX28" fmla="*/ 38244 w 1128914"/>
              <a:gd name="connsiteY28" fmla="*/ 612759 h 755912"/>
              <a:gd name="connsiteX29" fmla="*/ 104345 w 1128914"/>
              <a:gd name="connsiteY29" fmla="*/ 579709 h 755912"/>
              <a:gd name="connsiteX30" fmla="*/ 137396 w 1128914"/>
              <a:gd name="connsiteY30" fmla="*/ 601743 h 755912"/>
              <a:gd name="connsiteX31" fmla="*/ 203497 w 1128914"/>
              <a:gd name="connsiteY31" fmla="*/ 557675 h 755912"/>
              <a:gd name="connsiteX32" fmla="*/ 280615 w 1128914"/>
              <a:gd name="connsiteY32" fmla="*/ 579709 h 755912"/>
              <a:gd name="connsiteX33" fmla="*/ 291632 w 1128914"/>
              <a:gd name="connsiteY33" fmla="*/ 612759 h 755912"/>
              <a:gd name="connsiteX34" fmla="*/ 324682 w 1128914"/>
              <a:gd name="connsiteY34" fmla="*/ 634793 h 755912"/>
              <a:gd name="connsiteX35" fmla="*/ 346716 w 1128914"/>
              <a:gd name="connsiteY35" fmla="*/ 667844 h 755912"/>
              <a:gd name="connsiteX36" fmla="*/ 346716 w 1128914"/>
              <a:gd name="connsiteY36" fmla="*/ 601743 h 755912"/>
              <a:gd name="connsiteX37" fmla="*/ 390784 w 1128914"/>
              <a:gd name="connsiteY37" fmla="*/ 502591 h 755912"/>
              <a:gd name="connsiteX38" fmla="*/ 423834 w 1128914"/>
              <a:gd name="connsiteY38" fmla="*/ 491574 h 755912"/>
              <a:gd name="connsiteX39" fmla="*/ 500952 w 1128914"/>
              <a:gd name="connsiteY39" fmla="*/ 469540 h 755912"/>
              <a:gd name="connsiteX40" fmla="*/ 522986 w 1128914"/>
              <a:gd name="connsiteY40" fmla="*/ 436490 h 755912"/>
              <a:gd name="connsiteX41" fmla="*/ 666205 w 1128914"/>
              <a:gd name="connsiteY41" fmla="*/ 403439 h 755912"/>
              <a:gd name="connsiteX42" fmla="*/ 677222 w 1128914"/>
              <a:gd name="connsiteY42" fmla="*/ 370388 h 755912"/>
              <a:gd name="connsiteX43" fmla="*/ 655188 w 1128914"/>
              <a:gd name="connsiteY43" fmla="*/ 337338 h 755912"/>
              <a:gd name="connsiteX44" fmla="*/ 644172 w 1128914"/>
              <a:gd name="connsiteY44" fmla="*/ 304287 h 755912"/>
              <a:gd name="connsiteX45" fmla="*/ 655188 w 1128914"/>
              <a:gd name="connsiteY45" fmla="*/ 205135 h 755912"/>
              <a:gd name="connsiteX46" fmla="*/ 655188 w 1128914"/>
              <a:gd name="connsiteY46" fmla="*/ 172085 h 755912"/>
              <a:gd name="connsiteX47" fmla="*/ 666205 w 1128914"/>
              <a:gd name="connsiteY47" fmla="*/ 128017 h 755912"/>
              <a:gd name="connsiteX48" fmla="*/ 677222 w 1128914"/>
              <a:gd name="connsiteY48" fmla="*/ 94967 h 755912"/>
              <a:gd name="connsiteX49" fmla="*/ 743323 w 1128914"/>
              <a:gd name="connsiteY49" fmla="*/ 50899 h 755912"/>
              <a:gd name="connsiteX50" fmla="*/ 798408 w 1128914"/>
              <a:gd name="connsiteY50" fmla="*/ 6832 h 755912"/>
              <a:gd name="connsiteX51" fmla="*/ 864509 w 1128914"/>
              <a:gd name="connsiteY51" fmla="*/ 28866 h 755912"/>
              <a:gd name="connsiteX52" fmla="*/ 908576 w 1128914"/>
              <a:gd name="connsiteY52" fmla="*/ 72933 h 755912"/>
              <a:gd name="connsiteX53" fmla="*/ 974678 w 1128914"/>
              <a:gd name="connsiteY53" fmla="*/ 50899 h 755912"/>
              <a:gd name="connsiteX54" fmla="*/ 1007728 w 1128914"/>
              <a:gd name="connsiteY54" fmla="*/ 39882 h 755912"/>
              <a:gd name="connsiteX55" fmla="*/ 1040779 w 1128914"/>
              <a:gd name="connsiteY55" fmla="*/ 6832 h 7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8914" h="755912">
                <a:moveTo>
                  <a:pt x="1040779" y="6832"/>
                </a:moveTo>
                <a:cubicBezTo>
                  <a:pt x="1057304" y="6832"/>
                  <a:pt x="1091349" y="20469"/>
                  <a:pt x="1106880" y="39882"/>
                </a:cubicBezTo>
                <a:cubicBezTo>
                  <a:pt x="1112627" y="47066"/>
                  <a:pt x="1128194" y="114121"/>
                  <a:pt x="1128914" y="117000"/>
                </a:cubicBezTo>
                <a:cubicBezTo>
                  <a:pt x="1125242" y="131689"/>
                  <a:pt x="1126296" y="148470"/>
                  <a:pt x="1117897" y="161068"/>
                </a:cubicBezTo>
                <a:cubicBezTo>
                  <a:pt x="1110552" y="172085"/>
                  <a:pt x="1091415" y="171606"/>
                  <a:pt x="1084846" y="183102"/>
                </a:cubicBezTo>
                <a:cubicBezTo>
                  <a:pt x="1075556" y="199360"/>
                  <a:pt x="1083119" y="221928"/>
                  <a:pt x="1073829" y="238186"/>
                </a:cubicBezTo>
                <a:cubicBezTo>
                  <a:pt x="1067260" y="249682"/>
                  <a:pt x="1052878" y="254843"/>
                  <a:pt x="1040779" y="260220"/>
                </a:cubicBezTo>
                <a:cubicBezTo>
                  <a:pt x="983475" y="285688"/>
                  <a:pt x="960292" y="284308"/>
                  <a:pt x="897560" y="293270"/>
                </a:cubicBezTo>
                <a:cubicBezTo>
                  <a:pt x="890215" y="304287"/>
                  <a:pt x="880904" y="314221"/>
                  <a:pt x="875526" y="326321"/>
                </a:cubicBezTo>
                <a:cubicBezTo>
                  <a:pt x="866093" y="347545"/>
                  <a:pt x="866375" y="373097"/>
                  <a:pt x="853492" y="392422"/>
                </a:cubicBezTo>
                <a:cubicBezTo>
                  <a:pt x="846147" y="403439"/>
                  <a:pt x="836836" y="413373"/>
                  <a:pt x="831458" y="425473"/>
                </a:cubicBezTo>
                <a:cubicBezTo>
                  <a:pt x="822025" y="446697"/>
                  <a:pt x="832508" y="489009"/>
                  <a:pt x="809425" y="491574"/>
                </a:cubicBezTo>
                <a:lnTo>
                  <a:pt x="710273" y="502591"/>
                </a:lnTo>
                <a:cubicBezTo>
                  <a:pt x="695584" y="524625"/>
                  <a:pt x="691327" y="560318"/>
                  <a:pt x="666205" y="568692"/>
                </a:cubicBezTo>
                <a:cubicBezTo>
                  <a:pt x="620594" y="583896"/>
                  <a:pt x="642817" y="573267"/>
                  <a:pt x="600104" y="601743"/>
                </a:cubicBezTo>
                <a:cubicBezTo>
                  <a:pt x="592759" y="612760"/>
                  <a:pt x="589298" y="627776"/>
                  <a:pt x="578070" y="634793"/>
                </a:cubicBezTo>
                <a:cubicBezTo>
                  <a:pt x="558375" y="647102"/>
                  <a:pt x="511969" y="656827"/>
                  <a:pt x="511969" y="656827"/>
                </a:cubicBezTo>
                <a:cubicBezTo>
                  <a:pt x="459593" y="691745"/>
                  <a:pt x="491482" y="674673"/>
                  <a:pt x="412817" y="700894"/>
                </a:cubicBezTo>
                <a:cubicBezTo>
                  <a:pt x="401800" y="704566"/>
                  <a:pt x="389429" y="705469"/>
                  <a:pt x="379767" y="711911"/>
                </a:cubicBezTo>
                <a:lnTo>
                  <a:pt x="346716" y="733945"/>
                </a:lnTo>
                <a:cubicBezTo>
                  <a:pt x="335699" y="730273"/>
                  <a:pt x="321877" y="731139"/>
                  <a:pt x="313666" y="722928"/>
                </a:cubicBezTo>
                <a:cubicBezTo>
                  <a:pt x="305455" y="714717"/>
                  <a:pt x="314074" y="691955"/>
                  <a:pt x="302649" y="689878"/>
                </a:cubicBezTo>
                <a:cubicBezTo>
                  <a:pt x="266338" y="683276"/>
                  <a:pt x="229203" y="697222"/>
                  <a:pt x="192480" y="700894"/>
                </a:cubicBezTo>
                <a:cubicBezTo>
                  <a:pt x="165876" y="740800"/>
                  <a:pt x="170313" y="755912"/>
                  <a:pt x="104345" y="722928"/>
                </a:cubicBezTo>
                <a:cubicBezTo>
                  <a:pt x="92502" y="717007"/>
                  <a:pt x="92650" y="698149"/>
                  <a:pt x="82311" y="689878"/>
                </a:cubicBezTo>
                <a:cubicBezTo>
                  <a:pt x="73243" y="682624"/>
                  <a:pt x="59648" y="684054"/>
                  <a:pt x="49261" y="678861"/>
                </a:cubicBezTo>
                <a:cubicBezTo>
                  <a:pt x="37418" y="672939"/>
                  <a:pt x="27227" y="664172"/>
                  <a:pt x="16210" y="656827"/>
                </a:cubicBezTo>
                <a:cubicBezTo>
                  <a:pt x="12538" y="645810"/>
                  <a:pt x="0" y="634163"/>
                  <a:pt x="5193" y="623776"/>
                </a:cubicBezTo>
                <a:cubicBezTo>
                  <a:pt x="10386" y="613389"/>
                  <a:pt x="27857" y="617952"/>
                  <a:pt x="38244" y="612759"/>
                </a:cubicBezTo>
                <a:cubicBezTo>
                  <a:pt x="123670" y="570046"/>
                  <a:pt x="21269" y="607401"/>
                  <a:pt x="104345" y="579709"/>
                </a:cubicBezTo>
                <a:cubicBezTo>
                  <a:pt x="115362" y="587054"/>
                  <a:pt x="124288" y="599870"/>
                  <a:pt x="137396" y="601743"/>
                </a:cubicBezTo>
                <a:cubicBezTo>
                  <a:pt x="180699" y="607929"/>
                  <a:pt x="184966" y="585472"/>
                  <a:pt x="203497" y="557675"/>
                </a:cubicBezTo>
                <a:cubicBezTo>
                  <a:pt x="203879" y="557770"/>
                  <a:pt x="275347" y="574441"/>
                  <a:pt x="280615" y="579709"/>
                </a:cubicBezTo>
                <a:cubicBezTo>
                  <a:pt x="288826" y="587920"/>
                  <a:pt x="284378" y="603691"/>
                  <a:pt x="291632" y="612759"/>
                </a:cubicBezTo>
                <a:cubicBezTo>
                  <a:pt x="299903" y="623098"/>
                  <a:pt x="313665" y="627448"/>
                  <a:pt x="324682" y="634793"/>
                </a:cubicBezTo>
                <a:cubicBezTo>
                  <a:pt x="332027" y="645810"/>
                  <a:pt x="333475" y="667844"/>
                  <a:pt x="346716" y="667844"/>
                </a:cubicBezTo>
                <a:cubicBezTo>
                  <a:pt x="376095" y="667844"/>
                  <a:pt x="346716" y="601743"/>
                  <a:pt x="346716" y="601743"/>
                </a:cubicBezTo>
                <a:cubicBezTo>
                  <a:pt x="353449" y="581543"/>
                  <a:pt x="366976" y="521637"/>
                  <a:pt x="390784" y="502591"/>
                </a:cubicBezTo>
                <a:cubicBezTo>
                  <a:pt x="399852" y="495337"/>
                  <a:pt x="412668" y="494764"/>
                  <a:pt x="423834" y="491574"/>
                </a:cubicBezTo>
                <a:cubicBezTo>
                  <a:pt x="520667" y="463907"/>
                  <a:pt x="421710" y="495955"/>
                  <a:pt x="500952" y="469540"/>
                </a:cubicBezTo>
                <a:cubicBezTo>
                  <a:pt x="508297" y="458523"/>
                  <a:pt x="513623" y="445852"/>
                  <a:pt x="522986" y="436490"/>
                </a:cubicBezTo>
                <a:cubicBezTo>
                  <a:pt x="563131" y="396346"/>
                  <a:pt x="608679" y="409192"/>
                  <a:pt x="666205" y="403439"/>
                </a:cubicBezTo>
                <a:cubicBezTo>
                  <a:pt x="669877" y="392422"/>
                  <a:pt x="679131" y="381843"/>
                  <a:pt x="677222" y="370388"/>
                </a:cubicBezTo>
                <a:cubicBezTo>
                  <a:pt x="675045" y="357328"/>
                  <a:pt x="661109" y="349181"/>
                  <a:pt x="655188" y="337338"/>
                </a:cubicBezTo>
                <a:cubicBezTo>
                  <a:pt x="649995" y="326951"/>
                  <a:pt x="647844" y="315304"/>
                  <a:pt x="644172" y="304287"/>
                </a:cubicBezTo>
                <a:cubicBezTo>
                  <a:pt x="647844" y="271236"/>
                  <a:pt x="642838" y="236011"/>
                  <a:pt x="655188" y="205135"/>
                </a:cubicBezTo>
                <a:cubicBezTo>
                  <a:pt x="669591" y="169126"/>
                  <a:pt x="733486" y="224283"/>
                  <a:pt x="655188" y="172085"/>
                </a:cubicBezTo>
                <a:cubicBezTo>
                  <a:pt x="612846" y="108569"/>
                  <a:pt x="632756" y="161466"/>
                  <a:pt x="666205" y="128017"/>
                </a:cubicBezTo>
                <a:cubicBezTo>
                  <a:pt x="674416" y="119806"/>
                  <a:pt x="669011" y="103178"/>
                  <a:pt x="677222" y="94967"/>
                </a:cubicBezTo>
                <a:cubicBezTo>
                  <a:pt x="695947" y="76242"/>
                  <a:pt x="743323" y="50899"/>
                  <a:pt x="743323" y="50899"/>
                </a:cubicBezTo>
                <a:cubicBezTo>
                  <a:pt x="757452" y="29706"/>
                  <a:pt x="765379" y="3162"/>
                  <a:pt x="798408" y="6832"/>
                </a:cubicBezTo>
                <a:cubicBezTo>
                  <a:pt x="821492" y="9397"/>
                  <a:pt x="864509" y="28866"/>
                  <a:pt x="864509" y="28866"/>
                </a:cubicBezTo>
                <a:cubicBezTo>
                  <a:pt x="872903" y="54047"/>
                  <a:pt x="870805" y="77130"/>
                  <a:pt x="908576" y="72933"/>
                </a:cubicBezTo>
                <a:cubicBezTo>
                  <a:pt x="931660" y="70368"/>
                  <a:pt x="952644" y="58244"/>
                  <a:pt x="974678" y="50899"/>
                </a:cubicBezTo>
                <a:lnTo>
                  <a:pt x="1007728" y="39882"/>
                </a:lnTo>
                <a:cubicBezTo>
                  <a:pt x="1034317" y="0"/>
                  <a:pt x="1024254" y="6832"/>
                  <a:pt x="1040779" y="6832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205</Words>
  <Application>Microsoft Office PowerPoint</Application>
  <PresentationFormat>Předvádění na obrazovce (4:3)</PresentationFormat>
  <Paragraphs>44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Arial Rounded MT Bold</vt:lpstr>
      <vt:lpstr>Calibri</vt:lpstr>
      <vt:lpstr>Motív Office</vt:lpstr>
      <vt:lpstr>ČESKÁ REPUBLIKA</vt:lpstr>
      <vt:lpstr>KRNAP – Krkonošský národní park</vt:lpstr>
      <vt:lpstr>Národní park Šumava (+CHKO)</vt:lpstr>
      <vt:lpstr>Národní park České Švýcarsko</vt:lpstr>
      <vt:lpstr>Národní park Podyjí</vt:lpstr>
      <vt:lpstr>Chráněná krajinná oblast Český ráj</vt:lpstr>
      <vt:lpstr>CHKO Jizerské hory</vt:lpstr>
      <vt:lpstr>CHKO Orlické hory</vt:lpstr>
      <vt:lpstr>CHKO Jeseníky</vt:lpstr>
      <vt:lpstr>CHKO Český les</vt:lpstr>
      <vt:lpstr>CHKO Kokořínsko</vt:lpstr>
      <vt:lpstr>CHKO Třeboňsko</vt:lpstr>
      <vt:lpstr>CHKO Bílé Karpaty</vt:lpstr>
      <vt:lpstr>CHKO Železné hory</vt:lpstr>
      <vt:lpstr>CHKO Blaník</vt:lpstr>
      <vt:lpstr>CHKO Broumovsko</vt:lpstr>
      <vt:lpstr>CHKO Slavkovský les</vt:lpstr>
      <vt:lpstr>CHKO Český kras</vt:lpstr>
      <vt:lpstr>CHKO Beskydy</vt:lpstr>
      <vt:lpstr>CHKO Blanský les</vt:lpstr>
      <vt:lpstr>CHKO Křivoklátsko</vt:lpstr>
      <vt:lpstr>CHKO Pálava</vt:lpstr>
      <vt:lpstr>CHKO Litovelské Pomoraví</vt:lpstr>
      <vt:lpstr>CHKO Labské pískovce</vt:lpstr>
      <vt:lpstr>CHKO Žďárské vrchy</vt:lpstr>
      <vt:lpstr>CHKO Moravský kras</vt:lpstr>
      <vt:lpstr>CHKO Lužické hory</vt:lpstr>
      <vt:lpstr>CHKO Poodří</vt:lpstr>
      <vt:lpstr>CHKO České středohoří</vt:lpstr>
      <vt:lpstr>Národní přírodní rezervace Černé a Čertovo jezero</vt:lpstr>
      <vt:lpstr>Národní přírodní rezervace Soos</vt:lpstr>
      <vt:lpstr>Národní přírodní rezervace Žofínský prales</vt:lpstr>
      <vt:lpstr>Národní přírodní rezervace Adršpašsko-teplické skály</vt:lpstr>
      <vt:lpstr>Přírodní rezervace Prachovské skály</vt:lpstr>
      <vt:lpstr>propast Macocha  (součást NPR Vývěry Punkvy)</vt:lpstr>
      <vt:lpstr>Národní přírodní památka Panská skála</vt:lpstr>
      <vt:lpstr>Národní přírodní památka Pravčická brána</vt:lpstr>
      <vt:lpstr>GRATULUJEME!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Michal</dc:creator>
  <dc:description>Autorem materiálu a všech jeho částí, není-li uvedeno jinak, je Mgr. Michal Tóth._x000d_
Dostupné z Metodického portálu www.rvp.cz, ISSN: 1802-4785, financovaného z ESF a státního rozpočtu ČR. Provozováno Výzkumným ústavem pedagogickým v Praze.</dc:description>
  <cp:lastModifiedBy>Roubalíková Iva</cp:lastModifiedBy>
  <cp:revision>56</cp:revision>
  <dcterms:created xsi:type="dcterms:W3CDTF">2010-10-24T17:29:12Z</dcterms:created>
  <dcterms:modified xsi:type="dcterms:W3CDTF">2022-01-21T11:50:37Z</dcterms:modified>
</cp:coreProperties>
</file>